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F73E8-AA59-49D7-98F7-A5CBBEB68604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CDDAE-2E80-4024-B22C-F9282C830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Career Guidance and placement cell, SGGSJ Govt. College, Paonta Sahib - 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0"/>
            <a:ext cx="8534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34244" y="5132368"/>
            <a:ext cx="7923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 SHRI GURU GOBIND SINGH JI GOVT. COLLEGE,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PAONTA SAHIB, SIRMOUR (H.P) 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5" name="Picture 5" descr="Music Title Display Lettering (teacher made)"/>
          <p:cNvPicPr>
            <a:picLocks noChangeAspect="1" noChangeArrowheads="1"/>
          </p:cNvPicPr>
          <p:nvPr/>
        </p:nvPicPr>
        <p:blipFill rotWithShape="1">
          <a:blip r:embed="rId4" cstate="print"/>
          <a:srcRect t="12961" b="18729"/>
          <a:stretch/>
        </p:blipFill>
        <p:spPr bwMode="auto">
          <a:xfrm>
            <a:off x="1447800" y="2971800"/>
            <a:ext cx="5867400" cy="14974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53D3602-A611-4FF7-A2C3-08528B9E4CA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71800" y="600528"/>
            <a:ext cx="3093861" cy="18469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576" y="667512"/>
            <a:ext cx="7507224" cy="5458651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DR. KIRAN BALA SHARMA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(ASSTT. PROF. MUSIC INSTRUMENTAL) </a:t>
            </a:r>
            <a:r>
              <a:rPr lang="en-US" sz="2000" b="1" dirty="0" smtClean="0">
                <a:solidFill>
                  <a:srgbClr val="FF0000"/>
                </a:solidFill>
              </a:rPr>
              <a:t>H.O.D.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MR. RAVINDER SHARMA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(ASSTT. PROF. MUSIC VOCAL)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8290" y="2507005"/>
            <a:ext cx="6026224" cy="2989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4730" y="3572370"/>
            <a:ext cx="5332778" cy="298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3723" y="4050936"/>
            <a:ext cx="2507884" cy="2976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62549" y="2916732"/>
            <a:ext cx="4817706" cy="541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19" y="2064308"/>
            <a:ext cx="5832764" cy="27269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0265" y="1331611"/>
            <a:ext cx="5662330" cy="4170728"/>
            <a:chOff x="2035143" y="1328645"/>
            <a:chExt cx="6621780" cy="4877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0543" y="1354047"/>
              <a:ext cx="6570913" cy="43827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60543" y="1354045"/>
              <a:ext cx="6570980" cy="4383405"/>
            </a:xfrm>
            <a:custGeom>
              <a:avLst/>
              <a:gdLst/>
              <a:ahLst/>
              <a:cxnLst/>
              <a:rect l="l" t="t" r="r" b="b"/>
              <a:pathLst>
                <a:path w="6570980" h="4383405">
                  <a:moveTo>
                    <a:pt x="0" y="0"/>
                  </a:moveTo>
                  <a:lnTo>
                    <a:pt x="6570913" y="0"/>
                  </a:lnTo>
                  <a:lnTo>
                    <a:pt x="6570913" y="4382799"/>
                  </a:lnTo>
                  <a:lnTo>
                    <a:pt x="0" y="4382799"/>
                  </a:lnTo>
                  <a:lnTo>
                    <a:pt x="0" y="0"/>
                  </a:lnTo>
                  <a:close/>
                </a:path>
              </a:pathLst>
            </a:custGeom>
            <a:ln w="50800">
              <a:solidFill>
                <a:srgbClr val="E31E24"/>
              </a:solidFill>
            </a:ln>
          </p:spPr>
          <p:txBody>
            <a:bodyPr wrap="square" lIns="0" tIns="0" rIns="0" bIns="0" rtlCol="0"/>
            <a:lstStyle/>
            <a:p>
              <a:endParaRPr sz="1539"/>
            </a:p>
          </p:txBody>
        </p:sp>
        <p:sp>
          <p:nvSpPr>
            <p:cNvPr id="5" name="object 5"/>
            <p:cNvSpPr/>
            <p:nvPr/>
          </p:nvSpPr>
          <p:spPr>
            <a:xfrm>
              <a:off x="3781515" y="5267739"/>
              <a:ext cx="3129280" cy="938530"/>
            </a:xfrm>
            <a:custGeom>
              <a:avLst/>
              <a:gdLst/>
              <a:ahLst/>
              <a:cxnLst/>
              <a:rect l="l" t="t" r="r" b="b"/>
              <a:pathLst>
                <a:path w="3129279" h="938529">
                  <a:moveTo>
                    <a:pt x="2659860" y="0"/>
                  </a:moveTo>
                  <a:lnTo>
                    <a:pt x="469106" y="0"/>
                  </a:lnTo>
                  <a:lnTo>
                    <a:pt x="421319" y="2433"/>
                  </a:lnTo>
                  <a:lnTo>
                    <a:pt x="374872" y="9574"/>
                  </a:lnTo>
                  <a:lnTo>
                    <a:pt x="330006" y="21181"/>
                  </a:lnTo>
                  <a:lnTo>
                    <a:pt x="286960" y="37015"/>
                  </a:lnTo>
                  <a:lnTo>
                    <a:pt x="245976" y="56834"/>
                  </a:lnTo>
                  <a:lnTo>
                    <a:pt x="207295" y="80398"/>
                  </a:lnTo>
                  <a:lnTo>
                    <a:pt x="171155" y="107466"/>
                  </a:lnTo>
                  <a:lnTo>
                    <a:pt x="137799" y="137799"/>
                  </a:lnTo>
                  <a:lnTo>
                    <a:pt x="107466" y="171155"/>
                  </a:lnTo>
                  <a:lnTo>
                    <a:pt x="80398" y="207294"/>
                  </a:lnTo>
                  <a:lnTo>
                    <a:pt x="56834" y="245976"/>
                  </a:lnTo>
                  <a:lnTo>
                    <a:pt x="37015" y="286960"/>
                  </a:lnTo>
                  <a:lnTo>
                    <a:pt x="21181" y="330005"/>
                  </a:lnTo>
                  <a:lnTo>
                    <a:pt x="9574" y="374871"/>
                  </a:lnTo>
                  <a:lnTo>
                    <a:pt x="2433" y="421318"/>
                  </a:lnTo>
                  <a:lnTo>
                    <a:pt x="0" y="469108"/>
                  </a:lnTo>
                  <a:lnTo>
                    <a:pt x="2433" y="516895"/>
                  </a:lnTo>
                  <a:lnTo>
                    <a:pt x="9574" y="563342"/>
                  </a:lnTo>
                  <a:lnTo>
                    <a:pt x="21181" y="608208"/>
                  </a:lnTo>
                  <a:lnTo>
                    <a:pt x="37015" y="651253"/>
                  </a:lnTo>
                  <a:lnTo>
                    <a:pt x="56834" y="692237"/>
                  </a:lnTo>
                  <a:lnTo>
                    <a:pt x="80398" y="730919"/>
                  </a:lnTo>
                  <a:lnTo>
                    <a:pt x="107466" y="767058"/>
                  </a:lnTo>
                  <a:lnTo>
                    <a:pt x="137799" y="800414"/>
                  </a:lnTo>
                  <a:lnTo>
                    <a:pt x="171155" y="830746"/>
                  </a:lnTo>
                  <a:lnTo>
                    <a:pt x="207295" y="857815"/>
                  </a:lnTo>
                  <a:lnTo>
                    <a:pt x="245976" y="881379"/>
                  </a:lnTo>
                  <a:lnTo>
                    <a:pt x="286960" y="901198"/>
                  </a:lnTo>
                  <a:lnTo>
                    <a:pt x="330006" y="917031"/>
                  </a:lnTo>
                  <a:lnTo>
                    <a:pt x="374872" y="928639"/>
                  </a:lnTo>
                  <a:lnTo>
                    <a:pt x="421319" y="935780"/>
                  </a:lnTo>
                  <a:lnTo>
                    <a:pt x="469106" y="938213"/>
                  </a:lnTo>
                  <a:lnTo>
                    <a:pt x="2659860" y="938213"/>
                  </a:lnTo>
                  <a:lnTo>
                    <a:pt x="2707646" y="935780"/>
                  </a:lnTo>
                  <a:lnTo>
                    <a:pt x="2754093" y="928639"/>
                  </a:lnTo>
                  <a:lnTo>
                    <a:pt x="2798960" y="917031"/>
                  </a:lnTo>
                  <a:lnTo>
                    <a:pt x="2842005" y="901198"/>
                  </a:lnTo>
                  <a:lnTo>
                    <a:pt x="2882989" y="881379"/>
                  </a:lnTo>
                  <a:lnTo>
                    <a:pt x="2921670" y="857815"/>
                  </a:lnTo>
                  <a:lnTo>
                    <a:pt x="2957809" y="830746"/>
                  </a:lnTo>
                  <a:lnTo>
                    <a:pt x="2991166" y="800414"/>
                  </a:lnTo>
                  <a:lnTo>
                    <a:pt x="3021498" y="767058"/>
                  </a:lnTo>
                  <a:lnTo>
                    <a:pt x="3048567" y="730919"/>
                  </a:lnTo>
                  <a:lnTo>
                    <a:pt x="3072131" y="692237"/>
                  </a:lnTo>
                  <a:lnTo>
                    <a:pt x="3091949" y="651253"/>
                  </a:lnTo>
                  <a:lnTo>
                    <a:pt x="3107783" y="608208"/>
                  </a:lnTo>
                  <a:lnTo>
                    <a:pt x="3119390" y="563342"/>
                  </a:lnTo>
                  <a:lnTo>
                    <a:pt x="3126531" y="516895"/>
                  </a:lnTo>
                  <a:lnTo>
                    <a:pt x="3128965" y="469104"/>
                  </a:lnTo>
                  <a:lnTo>
                    <a:pt x="3126531" y="421318"/>
                  </a:lnTo>
                  <a:lnTo>
                    <a:pt x="3119390" y="374871"/>
                  </a:lnTo>
                  <a:lnTo>
                    <a:pt x="3107783" y="330005"/>
                  </a:lnTo>
                  <a:lnTo>
                    <a:pt x="3091949" y="286960"/>
                  </a:lnTo>
                  <a:lnTo>
                    <a:pt x="3072131" y="245976"/>
                  </a:lnTo>
                  <a:lnTo>
                    <a:pt x="3048567" y="207294"/>
                  </a:lnTo>
                  <a:lnTo>
                    <a:pt x="3021498" y="171155"/>
                  </a:lnTo>
                  <a:lnTo>
                    <a:pt x="2991166" y="137799"/>
                  </a:lnTo>
                  <a:lnTo>
                    <a:pt x="2957809" y="107466"/>
                  </a:lnTo>
                  <a:lnTo>
                    <a:pt x="2921670" y="80398"/>
                  </a:lnTo>
                  <a:lnTo>
                    <a:pt x="2882989" y="56834"/>
                  </a:lnTo>
                  <a:lnTo>
                    <a:pt x="2842005" y="37015"/>
                  </a:lnTo>
                  <a:lnTo>
                    <a:pt x="2798960" y="21181"/>
                  </a:lnTo>
                  <a:lnTo>
                    <a:pt x="2754093" y="9574"/>
                  </a:lnTo>
                  <a:lnTo>
                    <a:pt x="2707646" y="2433"/>
                  </a:lnTo>
                  <a:lnTo>
                    <a:pt x="2659860" y="0"/>
                  </a:lnTo>
                  <a:close/>
                </a:path>
              </a:pathLst>
            </a:custGeom>
            <a:solidFill>
              <a:srgbClr val="E31E24"/>
            </a:solidFill>
          </p:spPr>
          <p:txBody>
            <a:bodyPr wrap="square" lIns="0" tIns="0" rIns="0" bIns="0" rtlCol="0"/>
            <a:lstStyle/>
            <a:p>
              <a:endParaRPr sz="1539"/>
            </a:p>
          </p:txBody>
        </p:sp>
        <p:sp>
          <p:nvSpPr>
            <p:cNvPr id="6" name="object 6"/>
            <p:cNvSpPr/>
            <p:nvPr/>
          </p:nvSpPr>
          <p:spPr>
            <a:xfrm>
              <a:off x="4127464" y="5460353"/>
              <a:ext cx="2437130" cy="553720"/>
            </a:xfrm>
            <a:custGeom>
              <a:avLst/>
              <a:gdLst/>
              <a:ahLst/>
              <a:cxnLst/>
              <a:rect l="l" t="t" r="r" b="b"/>
              <a:pathLst>
                <a:path w="2437129" h="553720">
                  <a:moveTo>
                    <a:pt x="197417" y="375920"/>
                  </a:moveTo>
                  <a:lnTo>
                    <a:pt x="91565" y="375920"/>
                  </a:lnTo>
                  <a:lnTo>
                    <a:pt x="91565" y="402590"/>
                  </a:lnTo>
                  <a:lnTo>
                    <a:pt x="94086" y="420370"/>
                  </a:lnTo>
                  <a:lnTo>
                    <a:pt x="95452" y="434340"/>
                  </a:lnTo>
                  <a:lnTo>
                    <a:pt x="106561" y="482600"/>
                  </a:lnTo>
                  <a:lnTo>
                    <a:pt x="132591" y="520700"/>
                  </a:lnTo>
                  <a:lnTo>
                    <a:pt x="145403" y="532130"/>
                  </a:lnTo>
                  <a:lnTo>
                    <a:pt x="151336" y="537210"/>
                  </a:lnTo>
                  <a:lnTo>
                    <a:pt x="156952" y="539750"/>
                  </a:lnTo>
                  <a:lnTo>
                    <a:pt x="170468" y="546100"/>
                  </a:lnTo>
                  <a:lnTo>
                    <a:pt x="186005" y="551180"/>
                  </a:lnTo>
                  <a:lnTo>
                    <a:pt x="203537" y="553720"/>
                  </a:lnTo>
                  <a:lnTo>
                    <a:pt x="345272" y="553720"/>
                  </a:lnTo>
                  <a:lnTo>
                    <a:pt x="345272" y="500380"/>
                  </a:lnTo>
                  <a:lnTo>
                    <a:pt x="266303" y="500380"/>
                  </a:lnTo>
                  <a:lnTo>
                    <a:pt x="245300" y="497840"/>
                  </a:lnTo>
                  <a:lnTo>
                    <a:pt x="214218" y="474980"/>
                  </a:lnTo>
                  <a:lnTo>
                    <a:pt x="199097" y="434340"/>
                  </a:lnTo>
                  <a:lnTo>
                    <a:pt x="197417" y="424180"/>
                  </a:lnTo>
                  <a:lnTo>
                    <a:pt x="197417" y="375920"/>
                  </a:lnTo>
                  <a:close/>
                </a:path>
                <a:path w="2437129" h="553720">
                  <a:moveTo>
                    <a:pt x="860238" y="198120"/>
                  </a:moveTo>
                  <a:lnTo>
                    <a:pt x="755229" y="198120"/>
                  </a:lnTo>
                  <a:lnTo>
                    <a:pt x="755229" y="553720"/>
                  </a:lnTo>
                  <a:lnTo>
                    <a:pt x="860238" y="553720"/>
                  </a:lnTo>
                  <a:lnTo>
                    <a:pt x="860238" y="198120"/>
                  </a:lnTo>
                  <a:close/>
                </a:path>
                <a:path w="2437129" h="553720">
                  <a:moveTo>
                    <a:pt x="1088741" y="198120"/>
                  </a:moveTo>
                  <a:lnTo>
                    <a:pt x="983733" y="198120"/>
                  </a:lnTo>
                  <a:lnTo>
                    <a:pt x="983733" y="553720"/>
                  </a:lnTo>
                  <a:lnTo>
                    <a:pt x="1088741" y="553720"/>
                  </a:lnTo>
                  <a:lnTo>
                    <a:pt x="1088741" y="198120"/>
                  </a:lnTo>
                  <a:close/>
                </a:path>
                <a:path w="2437129" h="553720">
                  <a:moveTo>
                    <a:pt x="1324804" y="375920"/>
                  </a:moveTo>
                  <a:lnTo>
                    <a:pt x="1218956" y="375920"/>
                  </a:lnTo>
                  <a:lnTo>
                    <a:pt x="1218956" y="402590"/>
                  </a:lnTo>
                  <a:lnTo>
                    <a:pt x="1221477" y="420370"/>
                  </a:lnTo>
                  <a:lnTo>
                    <a:pt x="1222842" y="434340"/>
                  </a:lnTo>
                  <a:lnTo>
                    <a:pt x="1233951" y="482600"/>
                  </a:lnTo>
                  <a:lnTo>
                    <a:pt x="1259978" y="520700"/>
                  </a:lnTo>
                  <a:lnTo>
                    <a:pt x="1272790" y="532130"/>
                  </a:lnTo>
                  <a:lnTo>
                    <a:pt x="1278724" y="537210"/>
                  </a:lnTo>
                  <a:lnTo>
                    <a:pt x="1284343" y="539750"/>
                  </a:lnTo>
                  <a:lnTo>
                    <a:pt x="1297858" y="546100"/>
                  </a:lnTo>
                  <a:lnTo>
                    <a:pt x="1313395" y="551180"/>
                  </a:lnTo>
                  <a:lnTo>
                    <a:pt x="1330927" y="553720"/>
                  </a:lnTo>
                  <a:lnTo>
                    <a:pt x="1472658" y="553720"/>
                  </a:lnTo>
                  <a:lnTo>
                    <a:pt x="1472658" y="500380"/>
                  </a:lnTo>
                  <a:lnTo>
                    <a:pt x="1393694" y="500380"/>
                  </a:lnTo>
                  <a:lnTo>
                    <a:pt x="1372690" y="497840"/>
                  </a:lnTo>
                  <a:lnTo>
                    <a:pt x="1341608" y="474980"/>
                  </a:lnTo>
                  <a:lnTo>
                    <a:pt x="1326485" y="434340"/>
                  </a:lnTo>
                  <a:lnTo>
                    <a:pt x="1324804" y="424180"/>
                  </a:lnTo>
                  <a:lnTo>
                    <a:pt x="1324804" y="375920"/>
                  </a:lnTo>
                  <a:close/>
                </a:path>
                <a:path w="2437129" h="553720">
                  <a:moveTo>
                    <a:pt x="1638993" y="372110"/>
                  </a:moveTo>
                  <a:lnTo>
                    <a:pt x="1533986" y="372110"/>
                  </a:lnTo>
                  <a:lnTo>
                    <a:pt x="1533986" y="553720"/>
                  </a:lnTo>
                  <a:lnTo>
                    <a:pt x="1638993" y="553720"/>
                  </a:lnTo>
                  <a:lnTo>
                    <a:pt x="1638993" y="372110"/>
                  </a:lnTo>
                  <a:close/>
                </a:path>
                <a:path w="2437129" h="553720">
                  <a:moveTo>
                    <a:pt x="2114478" y="198120"/>
                  </a:moveTo>
                  <a:lnTo>
                    <a:pt x="2009470" y="198120"/>
                  </a:lnTo>
                  <a:lnTo>
                    <a:pt x="2009470" y="553720"/>
                  </a:lnTo>
                  <a:lnTo>
                    <a:pt x="2114478" y="553720"/>
                  </a:lnTo>
                  <a:lnTo>
                    <a:pt x="2114478" y="198120"/>
                  </a:lnTo>
                  <a:close/>
                </a:path>
                <a:path w="2437129" h="553720">
                  <a:moveTo>
                    <a:pt x="2347178" y="198120"/>
                  </a:moveTo>
                  <a:lnTo>
                    <a:pt x="2242169" y="198120"/>
                  </a:lnTo>
                  <a:lnTo>
                    <a:pt x="2242169" y="553720"/>
                  </a:lnTo>
                  <a:lnTo>
                    <a:pt x="2347178" y="553720"/>
                  </a:lnTo>
                  <a:lnTo>
                    <a:pt x="2347178" y="198120"/>
                  </a:lnTo>
                  <a:close/>
                </a:path>
                <a:path w="2437129" h="553720">
                  <a:moveTo>
                    <a:pt x="512450" y="198120"/>
                  </a:moveTo>
                  <a:lnTo>
                    <a:pt x="409119" y="198120"/>
                  </a:lnTo>
                  <a:lnTo>
                    <a:pt x="409119" y="350520"/>
                  </a:lnTo>
                  <a:lnTo>
                    <a:pt x="428334" y="405130"/>
                  </a:lnTo>
                  <a:lnTo>
                    <a:pt x="459417" y="433070"/>
                  </a:lnTo>
                  <a:lnTo>
                    <a:pt x="506148" y="447040"/>
                  </a:lnTo>
                  <a:lnTo>
                    <a:pt x="515913" y="448310"/>
                  </a:lnTo>
                  <a:lnTo>
                    <a:pt x="523368" y="449580"/>
                  </a:lnTo>
                  <a:lnTo>
                    <a:pt x="567104" y="449580"/>
                  </a:lnTo>
                  <a:lnTo>
                    <a:pt x="612600" y="435610"/>
                  </a:lnTo>
                  <a:lnTo>
                    <a:pt x="648119" y="406400"/>
                  </a:lnTo>
                  <a:lnTo>
                    <a:pt x="657317" y="392430"/>
                  </a:lnTo>
                  <a:lnTo>
                    <a:pt x="539330" y="392430"/>
                  </a:lnTo>
                  <a:lnTo>
                    <a:pt x="529808" y="388620"/>
                  </a:lnTo>
                  <a:lnTo>
                    <a:pt x="522810" y="383540"/>
                  </a:lnTo>
                  <a:lnTo>
                    <a:pt x="515106" y="369570"/>
                  </a:lnTo>
                  <a:lnTo>
                    <a:pt x="512450" y="350520"/>
                  </a:lnTo>
                  <a:lnTo>
                    <a:pt x="512450" y="198120"/>
                  </a:lnTo>
                  <a:close/>
                </a:path>
                <a:path w="2437129" h="553720">
                  <a:moveTo>
                    <a:pt x="1927141" y="198120"/>
                  </a:moveTo>
                  <a:lnTo>
                    <a:pt x="1822133" y="198120"/>
                  </a:lnTo>
                  <a:lnTo>
                    <a:pt x="1822133" y="334010"/>
                  </a:lnTo>
                  <a:lnTo>
                    <a:pt x="1793289" y="334010"/>
                  </a:lnTo>
                  <a:lnTo>
                    <a:pt x="1754925" y="360680"/>
                  </a:lnTo>
                  <a:lnTo>
                    <a:pt x="1751566" y="368300"/>
                  </a:lnTo>
                  <a:lnTo>
                    <a:pt x="1751566" y="383540"/>
                  </a:lnTo>
                  <a:lnTo>
                    <a:pt x="1767632" y="424180"/>
                  </a:lnTo>
                  <a:lnTo>
                    <a:pt x="1785379" y="436880"/>
                  </a:lnTo>
                  <a:lnTo>
                    <a:pt x="1791049" y="440690"/>
                  </a:lnTo>
                  <a:lnTo>
                    <a:pt x="1797140" y="443230"/>
                  </a:lnTo>
                  <a:lnTo>
                    <a:pt x="1803650" y="445770"/>
                  </a:lnTo>
                  <a:lnTo>
                    <a:pt x="1828854" y="448310"/>
                  </a:lnTo>
                  <a:lnTo>
                    <a:pt x="1862456" y="449580"/>
                  </a:lnTo>
                  <a:lnTo>
                    <a:pt x="1885926" y="445770"/>
                  </a:lnTo>
                  <a:lnTo>
                    <a:pt x="1923783" y="406400"/>
                  </a:lnTo>
                  <a:lnTo>
                    <a:pt x="1926022" y="401320"/>
                  </a:lnTo>
                  <a:lnTo>
                    <a:pt x="1927141" y="393700"/>
                  </a:lnTo>
                  <a:lnTo>
                    <a:pt x="1927141" y="198120"/>
                  </a:lnTo>
                  <a:close/>
                </a:path>
                <a:path w="2437129" h="553720">
                  <a:moveTo>
                    <a:pt x="667861" y="198120"/>
                  </a:moveTo>
                  <a:lnTo>
                    <a:pt x="564534" y="198120"/>
                  </a:lnTo>
                  <a:lnTo>
                    <a:pt x="564534" y="350520"/>
                  </a:lnTo>
                  <a:lnTo>
                    <a:pt x="561873" y="368300"/>
                  </a:lnTo>
                  <a:lnTo>
                    <a:pt x="555012" y="383540"/>
                  </a:lnTo>
                  <a:lnTo>
                    <a:pt x="547171" y="388620"/>
                  </a:lnTo>
                  <a:lnTo>
                    <a:pt x="539330" y="392430"/>
                  </a:lnTo>
                  <a:lnTo>
                    <a:pt x="657317" y="392430"/>
                  </a:lnTo>
                  <a:lnTo>
                    <a:pt x="662926" y="379730"/>
                  </a:lnTo>
                  <a:lnTo>
                    <a:pt x="666627" y="365760"/>
                  </a:lnTo>
                  <a:lnTo>
                    <a:pt x="667861" y="350520"/>
                  </a:lnTo>
                  <a:lnTo>
                    <a:pt x="667861" y="198120"/>
                  </a:lnTo>
                  <a:close/>
                </a:path>
                <a:path w="2437129" h="553720">
                  <a:moveTo>
                    <a:pt x="307469" y="198120"/>
                  </a:moveTo>
                  <a:lnTo>
                    <a:pt x="197417" y="198120"/>
                  </a:lnTo>
                  <a:lnTo>
                    <a:pt x="207497" y="212090"/>
                  </a:lnTo>
                  <a:lnTo>
                    <a:pt x="214218" y="222250"/>
                  </a:lnTo>
                  <a:lnTo>
                    <a:pt x="221778" y="240030"/>
                  </a:lnTo>
                  <a:lnTo>
                    <a:pt x="224298" y="259080"/>
                  </a:lnTo>
                  <a:lnTo>
                    <a:pt x="223459" y="266700"/>
                  </a:lnTo>
                  <a:lnTo>
                    <a:pt x="203299" y="302260"/>
                  </a:lnTo>
                  <a:lnTo>
                    <a:pt x="198255" y="307340"/>
                  </a:lnTo>
                  <a:lnTo>
                    <a:pt x="193497" y="309880"/>
                  </a:lnTo>
                  <a:lnTo>
                    <a:pt x="189017" y="309880"/>
                  </a:lnTo>
                  <a:lnTo>
                    <a:pt x="184536" y="312420"/>
                  </a:lnTo>
                  <a:lnTo>
                    <a:pt x="177815" y="313690"/>
                  </a:lnTo>
                  <a:lnTo>
                    <a:pt x="64684" y="313690"/>
                  </a:lnTo>
                  <a:lnTo>
                    <a:pt x="53762" y="316230"/>
                  </a:lnTo>
                  <a:lnTo>
                    <a:pt x="44524" y="322580"/>
                  </a:lnTo>
                  <a:lnTo>
                    <a:pt x="38642" y="332740"/>
                  </a:lnTo>
                  <a:lnTo>
                    <a:pt x="37523" y="335280"/>
                  </a:lnTo>
                  <a:lnTo>
                    <a:pt x="36962" y="340360"/>
                  </a:lnTo>
                  <a:lnTo>
                    <a:pt x="36962" y="346710"/>
                  </a:lnTo>
                  <a:lnTo>
                    <a:pt x="38642" y="358140"/>
                  </a:lnTo>
                  <a:lnTo>
                    <a:pt x="44524" y="368300"/>
                  </a:lnTo>
                  <a:lnTo>
                    <a:pt x="53762" y="375920"/>
                  </a:lnTo>
                  <a:lnTo>
                    <a:pt x="225140" y="375920"/>
                  </a:lnTo>
                  <a:lnTo>
                    <a:pt x="269139" y="365760"/>
                  </a:lnTo>
                  <a:lnTo>
                    <a:pt x="304422" y="340360"/>
                  </a:lnTo>
                  <a:lnTo>
                    <a:pt x="324270" y="298450"/>
                  </a:lnTo>
                  <a:lnTo>
                    <a:pt x="326509" y="292100"/>
                  </a:lnTo>
                  <a:lnTo>
                    <a:pt x="327629" y="284480"/>
                  </a:lnTo>
                  <a:lnTo>
                    <a:pt x="327629" y="274320"/>
                  </a:lnTo>
                  <a:lnTo>
                    <a:pt x="325108" y="251460"/>
                  </a:lnTo>
                  <a:lnTo>
                    <a:pt x="319229" y="227330"/>
                  </a:lnTo>
                  <a:lnTo>
                    <a:pt x="314186" y="213360"/>
                  </a:lnTo>
                  <a:lnTo>
                    <a:pt x="307469" y="198120"/>
                  </a:lnTo>
                  <a:close/>
                </a:path>
                <a:path w="2437129" h="553720">
                  <a:moveTo>
                    <a:pt x="1434016" y="198120"/>
                  </a:moveTo>
                  <a:lnTo>
                    <a:pt x="1324804" y="198120"/>
                  </a:lnTo>
                  <a:lnTo>
                    <a:pt x="1330405" y="205740"/>
                  </a:lnTo>
                  <a:lnTo>
                    <a:pt x="1335867" y="212090"/>
                  </a:lnTo>
                  <a:lnTo>
                    <a:pt x="1340625" y="219710"/>
                  </a:lnTo>
                  <a:lnTo>
                    <a:pt x="1344546" y="228600"/>
                  </a:lnTo>
                  <a:lnTo>
                    <a:pt x="1347768" y="236220"/>
                  </a:lnTo>
                  <a:lnTo>
                    <a:pt x="1350148" y="243840"/>
                  </a:lnTo>
                  <a:lnTo>
                    <a:pt x="1350846" y="251460"/>
                  </a:lnTo>
                  <a:lnTo>
                    <a:pt x="1351688" y="259080"/>
                  </a:lnTo>
                  <a:lnTo>
                    <a:pt x="1335168" y="299720"/>
                  </a:lnTo>
                  <a:lnTo>
                    <a:pt x="1330686" y="302260"/>
                  </a:lnTo>
                  <a:lnTo>
                    <a:pt x="1325646" y="307340"/>
                  </a:lnTo>
                  <a:lnTo>
                    <a:pt x="1320883" y="309880"/>
                  </a:lnTo>
                  <a:lnTo>
                    <a:pt x="1316404" y="309880"/>
                  </a:lnTo>
                  <a:lnTo>
                    <a:pt x="1311922" y="312420"/>
                  </a:lnTo>
                  <a:lnTo>
                    <a:pt x="1305205" y="313690"/>
                  </a:lnTo>
                  <a:lnTo>
                    <a:pt x="1296242" y="313690"/>
                  </a:lnTo>
                  <a:lnTo>
                    <a:pt x="1192071" y="316230"/>
                  </a:lnTo>
                  <a:lnTo>
                    <a:pt x="1164352" y="341630"/>
                  </a:lnTo>
                  <a:lnTo>
                    <a:pt x="1164352" y="347980"/>
                  </a:lnTo>
                  <a:lnTo>
                    <a:pt x="1166030" y="359410"/>
                  </a:lnTo>
                  <a:lnTo>
                    <a:pt x="1171911" y="368300"/>
                  </a:lnTo>
                  <a:lnTo>
                    <a:pt x="1181153" y="375920"/>
                  </a:lnTo>
                  <a:lnTo>
                    <a:pt x="1353370" y="375920"/>
                  </a:lnTo>
                  <a:lnTo>
                    <a:pt x="1368489" y="372110"/>
                  </a:lnTo>
                  <a:lnTo>
                    <a:pt x="1638993" y="372110"/>
                  </a:lnTo>
                  <a:lnTo>
                    <a:pt x="1638993" y="316230"/>
                  </a:lnTo>
                  <a:lnTo>
                    <a:pt x="1446617" y="316230"/>
                  </a:lnTo>
                  <a:lnTo>
                    <a:pt x="1449835" y="309880"/>
                  </a:lnTo>
                  <a:lnTo>
                    <a:pt x="1451797" y="304800"/>
                  </a:lnTo>
                  <a:lnTo>
                    <a:pt x="1452359" y="297180"/>
                  </a:lnTo>
                  <a:lnTo>
                    <a:pt x="1454739" y="275590"/>
                  </a:lnTo>
                  <a:lnTo>
                    <a:pt x="1453057" y="257810"/>
                  </a:lnTo>
                  <a:lnTo>
                    <a:pt x="1448996" y="238760"/>
                  </a:lnTo>
                  <a:lnTo>
                    <a:pt x="1442275" y="219710"/>
                  </a:lnTo>
                  <a:lnTo>
                    <a:pt x="1434016" y="198120"/>
                  </a:lnTo>
                  <a:close/>
                </a:path>
                <a:path w="2437129" h="553720">
                  <a:moveTo>
                    <a:pt x="1638993" y="198120"/>
                  </a:moveTo>
                  <a:lnTo>
                    <a:pt x="1533986" y="198120"/>
                  </a:lnTo>
                  <a:lnTo>
                    <a:pt x="1533986" y="316230"/>
                  </a:lnTo>
                  <a:lnTo>
                    <a:pt x="1638993" y="316230"/>
                  </a:lnTo>
                  <a:lnTo>
                    <a:pt x="1638993" y="198120"/>
                  </a:lnTo>
                  <a:close/>
                </a:path>
                <a:path w="2437129" h="553720">
                  <a:moveTo>
                    <a:pt x="351994" y="144780"/>
                  </a:moveTo>
                  <a:lnTo>
                    <a:pt x="0" y="144780"/>
                  </a:lnTo>
                  <a:lnTo>
                    <a:pt x="0" y="198120"/>
                  </a:lnTo>
                  <a:lnTo>
                    <a:pt x="351994" y="198120"/>
                  </a:lnTo>
                  <a:lnTo>
                    <a:pt x="351994" y="144780"/>
                  </a:lnTo>
                  <a:close/>
                </a:path>
                <a:path w="2437129" h="553720">
                  <a:moveTo>
                    <a:pt x="403236" y="144780"/>
                  </a:moveTo>
                  <a:lnTo>
                    <a:pt x="351994" y="144780"/>
                  </a:lnTo>
                  <a:lnTo>
                    <a:pt x="351994" y="198120"/>
                  </a:lnTo>
                  <a:lnTo>
                    <a:pt x="403236" y="198120"/>
                  </a:lnTo>
                  <a:lnTo>
                    <a:pt x="403236" y="144780"/>
                  </a:lnTo>
                  <a:close/>
                </a:path>
                <a:path w="2437129" h="553720">
                  <a:moveTo>
                    <a:pt x="669542" y="144780"/>
                  </a:moveTo>
                  <a:lnTo>
                    <a:pt x="403236" y="144780"/>
                  </a:lnTo>
                  <a:lnTo>
                    <a:pt x="403236" y="198120"/>
                  </a:lnTo>
                  <a:lnTo>
                    <a:pt x="669542" y="198120"/>
                  </a:lnTo>
                  <a:lnTo>
                    <a:pt x="669542" y="144780"/>
                  </a:lnTo>
                  <a:close/>
                </a:path>
                <a:path w="2437129" h="553720">
                  <a:moveTo>
                    <a:pt x="721627" y="144780"/>
                  </a:moveTo>
                  <a:lnTo>
                    <a:pt x="669542" y="144780"/>
                  </a:lnTo>
                  <a:lnTo>
                    <a:pt x="669542" y="198120"/>
                  </a:lnTo>
                  <a:lnTo>
                    <a:pt x="721627" y="198120"/>
                  </a:lnTo>
                  <a:lnTo>
                    <a:pt x="721627" y="144780"/>
                  </a:lnTo>
                  <a:close/>
                </a:path>
                <a:path w="2437129" h="553720">
                  <a:moveTo>
                    <a:pt x="898044" y="144780"/>
                  </a:moveTo>
                  <a:lnTo>
                    <a:pt x="721627" y="144780"/>
                  </a:lnTo>
                  <a:lnTo>
                    <a:pt x="721627" y="198120"/>
                  </a:lnTo>
                  <a:lnTo>
                    <a:pt x="898044" y="198120"/>
                  </a:lnTo>
                  <a:lnTo>
                    <a:pt x="898044" y="144780"/>
                  </a:lnTo>
                  <a:close/>
                </a:path>
                <a:path w="2437129" h="553720">
                  <a:moveTo>
                    <a:pt x="950126" y="144780"/>
                  </a:moveTo>
                  <a:lnTo>
                    <a:pt x="898044" y="144780"/>
                  </a:lnTo>
                  <a:lnTo>
                    <a:pt x="898044" y="198120"/>
                  </a:lnTo>
                  <a:lnTo>
                    <a:pt x="950126" y="198120"/>
                  </a:lnTo>
                  <a:lnTo>
                    <a:pt x="950126" y="144780"/>
                  </a:lnTo>
                  <a:close/>
                </a:path>
                <a:path w="2437129" h="553720">
                  <a:moveTo>
                    <a:pt x="1114786" y="144780"/>
                  </a:moveTo>
                  <a:lnTo>
                    <a:pt x="950126" y="144780"/>
                  </a:lnTo>
                  <a:lnTo>
                    <a:pt x="950126" y="198120"/>
                  </a:lnTo>
                  <a:lnTo>
                    <a:pt x="1114786" y="198120"/>
                  </a:lnTo>
                  <a:lnTo>
                    <a:pt x="1114786" y="144780"/>
                  </a:lnTo>
                  <a:close/>
                </a:path>
                <a:path w="2437129" h="553720">
                  <a:moveTo>
                    <a:pt x="1178629" y="144780"/>
                  </a:moveTo>
                  <a:lnTo>
                    <a:pt x="1114786" y="144780"/>
                  </a:lnTo>
                  <a:lnTo>
                    <a:pt x="1114786" y="198120"/>
                  </a:lnTo>
                  <a:lnTo>
                    <a:pt x="1178629" y="198120"/>
                  </a:lnTo>
                  <a:lnTo>
                    <a:pt x="1178629" y="144780"/>
                  </a:lnTo>
                  <a:close/>
                </a:path>
                <a:path w="2437129" h="553720">
                  <a:moveTo>
                    <a:pt x="1713762" y="144780"/>
                  </a:moveTo>
                  <a:lnTo>
                    <a:pt x="1178629" y="144780"/>
                  </a:lnTo>
                  <a:lnTo>
                    <a:pt x="1178629" y="198120"/>
                  </a:lnTo>
                  <a:lnTo>
                    <a:pt x="1713762" y="198120"/>
                  </a:lnTo>
                  <a:lnTo>
                    <a:pt x="1713762" y="144780"/>
                  </a:lnTo>
                  <a:close/>
                </a:path>
                <a:path w="2437129" h="553720">
                  <a:moveTo>
                    <a:pt x="1728882" y="144780"/>
                  </a:moveTo>
                  <a:lnTo>
                    <a:pt x="1713762" y="144780"/>
                  </a:lnTo>
                  <a:lnTo>
                    <a:pt x="1713762" y="198120"/>
                  </a:lnTo>
                  <a:lnTo>
                    <a:pt x="1728882" y="198120"/>
                  </a:lnTo>
                  <a:lnTo>
                    <a:pt x="1728882" y="144780"/>
                  </a:lnTo>
                  <a:close/>
                </a:path>
                <a:path w="2437129" h="553720">
                  <a:moveTo>
                    <a:pt x="2156482" y="144780"/>
                  </a:moveTo>
                  <a:lnTo>
                    <a:pt x="1728882" y="144780"/>
                  </a:lnTo>
                  <a:lnTo>
                    <a:pt x="1728882" y="198120"/>
                  </a:lnTo>
                  <a:lnTo>
                    <a:pt x="2156482" y="198120"/>
                  </a:lnTo>
                  <a:lnTo>
                    <a:pt x="2156482" y="144780"/>
                  </a:lnTo>
                  <a:close/>
                </a:path>
                <a:path w="2437129" h="553720">
                  <a:moveTo>
                    <a:pt x="2204366" y="144780"/>
                  </a:moveTo>
                  <a:lnTo>
                    <a:pt x="2156482" y="144780"/>
                  </a:lnTo>
                  <a:lnTo>
                    <a:pt x="2156482" y="198120"/>
                  </a:lnTo>
                  <a:lnTo>
                    <a:pt x="2204366" y="198120"/>
                  </a:lnTo>
                  <a:lnTo>
                    <a:pt x="2204366" y="144780"/>
                  </a:lnTo>
                  <a:close/>
                </a:path>
                <a:path w="2437129" h="553720">
                  <a:moveTo>
                    <a:pt x="2437067" y="144780"/>
                  </a:moveTo>
                  <a:lnTo>
                    <a:pt x="2204366" y="144780"/>
                  </a:lnTo>
                  <a:lnTo>
                    <a:pt x="2204366" y="198120"/>
                  </a:lnTo>
                  <a:lnTo>
                    <a:pt x="2437067" y="198120"/>
                  </a:lnTo>
                  <a:lnTo>
                    <a:pt x="2437067" y="144780"/>
                  </a:lnTo>
                  <a:close/>
                </a:path>
                <a:path w="2437129" h="553720">
                  <a:moveTo>
                    <a:pt x="1368350" y="1270"/>
                  </a:moveTo>
                  <a:lnTo>
                    <a:pt x="1057939" y="1270"/>
                  </a:lnTo>
                  <a:lnTo>
                    <a:pt x="1024196" y="2540"/>
                  </a:lnTo>
                  <a:lnTo>
                    <a:pt x="986252" y="20320"/>
                  </a:lnTo>
                  <a:lnTo>
                    <a:pt x="983733" y="27940"/>
                  </a:lnTo>
                  <a:lnTo>
                    <a:pt x="983733" y="144780"/>
                  </a:lnTo>
                  <a:lnTo>
                    <a:pt x="1088741" y="144780"/>
                  </a:lnTo>
                  <a:lnTo>
                    <a:pt x="1088741" y="87630"/>
                  </a:lnTo>
                  <a:lnTo>
                    <a:pt x="1090421" y="81280"/>
                  </a:lnTo>
                  <a:lnTo>
                    <a:pt x="1093362" y="74930"/>
                  </a:lnTo>
                  <a:lnTo>
                    <a:pt x="1097982" y="69850"/>
                  </a:lnTo>
                  <a:lnTo>
                    <a:pt x="1104282" y="67310"/>
                  </a:lnTo>
                  <a:lnTo>
                    <a:pt x="1112263" y="66040"/>
                  </a:lnTo>
                  <a:lnTo>
                    <a:pt x="1401249" y="66040"/>
                  </a:lnTo>
                  <a:lnTo>
                    <a:pt x="1401249" y="38100"/>
                  </a:lnTo>
                  <a:lnTo>
                    <a:pt x="1399571" y="27940"/>
                  </a:lnTo>
                  <a:lnTo>
                    <a:pt x="1398729" y="20320"/>
                  </a:lnTo>
                  <a:lnTo>
                    <a:pt x="1394632" y="11430"/>
                  </a:lnTo>
                  <a:lnTo>
                    <a:pt x="1388211" y="6350"/>
                  </a:lnTo>
                  <a:lnTo>
                    <a:pt x="1379455" y="2540"/>
                  </a:lnTo>
                  <a:lnTo>
                    <a:pt x="1368350" y="1270"/>
                  </a:lnTo>
                  <a:close/>
                </a:path>
                <a:path w="2437129" h="553720">
                  <a:moveTo>
                    <a:pt x="1401249" y="66040"/>
                  </a:moveTo>
                  <a:lnTo>
                    <a:pt x="1281960" y="66040"/>
                  </a:lnTo>
                  <a:lnTo>
                    <a:pt x="1290623" y="68580"/>
                  </a:lnTo>
                  <a:lnTo>
                    <a:pt x="1297291" y="72390"/>
                  </a:lnTo>
                  <a:lnTo>
                    <a:pt x="1301965" y="77470"/>
                  </a:lnTo>
                  <a:lnTo>
                    <a:pt x="1304644" y="83820"/>
                  </a:lnTo>
                  <a:lnTo>
                    <a:pt x="1305482" y="87630"/>
                  </a:lnTo>
                  <a:lnTo>
                    <a:pt x="1305482" y="144780"/>
                  </a:lnTo>
                  <a:lnTo>
                    <a:pt x="1401249" y="144780"/>
                  </a:lnTo>
                  <a:lnTo>
                    <a:pt x="1401249" y="66040"/>
                  </a:lnTo>
                  <a:close/>
                </a:path>
                <a:path w="2437129" h="553720">
                  <a:moveTo>
                    <a:pt x="1714882" y="0"/>
                  </a:moveTo>
                  <a:lnTo>
                    <a:pt x="1708722" y="0"/>
                  </a:lnTo>
                  <a:lnTo>
                    <a:pt x="1675959" y="1270"/>
                  </a:lnTo>
                  <a:lnTo>
                    <a:pt x="1659996" y="3810"/>
                  </a:lnTo>
                  <a:lnTo>
                    <a:pt x="1653837" y="6350"/>
                  </a:lnTo>
                  <a:lnTo>
                    <a:pt x="1649355" y="10160"/>
                  </a:lnTo>
                  <a:lnTo>
                    <a:pt x="1646557" y="13970"/>
                  </a:lnTo>
                  <a:lnTo>
                    <a:pt x="1641043" y="19050"/>
                  </a:lnTo>
                  <a:lnTo>
                    <a:pt x="1637104" y="26670"/>
                  </a:lnTo>
                  <a:lnTo>
                    <a:pt x="1634741" y="34290"/>
                  </a:lnTo>
                  <a:lnTo>
                    <a:pt x="1633954" y="43180"/>
                  </a:lnTo>
                  <a:lnTo>
                    <a:pt x="1637315" y="58420"/>
                  </a:lnTo>
                  <a:lnTo>
                    <a:pt x="1666089" y="82550"/>
                  </a:lnTo>
                  <a:lnTo>
                    <a:pt x="1675119" y="82550"/>
                  </a:lnTo>
                  <a:lnTo>
                    <a:pt x="1708722" y="83820"/>
                  </a:lnTo>
                  <a:lnTo>
                    <a:pt x="1714323" y="83820"/>
                  </a:lnTo>
                  <a:lnTo>
                    <a:pt x="1719640" y="82550"/>
                  </a:lnTo>
                  <a:lnTo>
                    <a:pt x="1749939" y="50800"/>
                  </a:lnTo>
                  <a:lnTo>
                    <a:pt x="1750726" y="43180"/>
                  </a:lnTo>
                  <a:lnTo>
                    <a:pt x="1747365" y="26670"/>
                  </a:lnTo>
                  <a:lnTo>
                    <a:pt x="1744563" y="20320"/>
                  </a:lnTo>
                  <a:lnTo>
                    <a:pt x="1741486" y="16510"/>
                  </a:lnTo>
                  <a:lnTo>
                    <a:pt x="1738123" y="13970"/>
                  </a:lnTo>
                  <a:lnTo>
                    <a:pt x="1733645" y="8890"/>
                  </a:lnTo>
                  <a:lnTo>
                    <a:pt x="1729163" y="5080"/>
                  </a:lnTo>
                  <a:lnTo>
                    <a:pt x="1720202" y="1270"/>
                  </a:lnTo>
                  <a:lnTo>
                    <a:pt x="1714882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1539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0847" y="2364129"/>
            <a:ext cx="630415" cy="143350"/>
          </a:xfrm>
          <a:custGeom>
            <a:avLst/>
            <a:gdLst/>
            <a:ahLst/>
            <a:cxnLst/>
            <a:rect l="l" t="t" r="r" b="b"/>
            <a:pathLst>
              <a:path w="737235" h="167639">
                <a:moveTo>
                  <a:pt x="59691" y="114300"/>
                </a:moveTo>
                <a:lnTo>
                  <a:pt x="27683" y="114300"/>
                </a:lnTo>
                <a:lnTo>
                  <a:pt x="27683" y="121919"/>
                </a:lnTo>
                <a:lnTo>
                  <a:pt x="28446" y="128269"/>
                </a:lnTo>
                <a:lnTo>
                  <a:pt x="28954" y="133350"/>
                </a:lnTo>
                <a:lnTo>
                  <a:pt x="29631" y="138429"/>
                </a:lnTo>
                <a:lnTo>
                  <a:pt x="32510" y="148589"/>
                </a:lnTo>
                <a:lnTo>
                  <a:pt x="35685" y="154939"/>
                </a:lnTo>
                <a:lnTo>
                  <a:pt x="40088" y="158750"/>
                </a:lnTo>
                <a:lnTo>
                  <a:pt x="42800" y="161289"/>
                </a:lnTo>
                <a:lnTo>
                  <a:pt x="45255" y="162560"/>
                </a:lnTo>
                <a:lnTo>
                  <a:pt x="47454" y="163829"/>
                </a:lnTo>
                <a:lnTo>
                  <a:pt x="52491" y="166369"/>
                </a:lnTo>
                <a:lnTo>
                  <a:pt x="59179" y="167639"/>
                </a:lnTo>
                <a:lnTo>
                  <a:pt x="104392" y="167639"/>
                </a:lnTo>
                <a:lnTo>
                  <a:pt x="104392" y="152400"/>
                </a:lnTo>
                <a:lnTo>
                  <a:pt x="80516" y="152400"/>
                </a:lnTo>
                <a:lnTo>
                  <a:pt x="74166" y="151129"/>
                </a:lnTo>
                <a:lnTo>
                  <a:pt x="59775" y="129539"/>
                </a:lnTo>
                <a:lnTo>
                  <a:pt x="59691" y="114300"/>
                </a:lnTo>
                <a:close/>
              </a:path>
              <a:path w="737235" h="167639">
                <a:moveTo>
                  <a:pt x="260096" y="60960"/>
                </a:moveTo>
                <a:lnTo>
                  <a:pt x="228347" y="60960"/>
                </a:lnTo>
                <a:lnTo>
                  <a:pt x="228347" y="167639"/>
                </a:lnTo>
                <a:lnTo>
                  <a:pt x="260096" y="167639"/>
                </a:lnTo>
                <a:lnTo>
                  <a:pt x="260096" y="60960"/>
                </a:lnTo>
                <a:close/>
              </a:path>
              <a:path w="737235" h="167639">
                <a:moveTo>
                  <a:pt x="329184" y="60960"/>
                </a:moveTo>
                <a:lnTo>
                  <a:pt x="297435" y="60960"/>
                </a:lnTo>
                <a:lnTo>
                  <a:pt x="297435" y="167639"/>
                </a:lnTo>
                <a:lnTo>
                  <a:pt x="329184" y="167639"/>
                </a:lnTo>
                <a:lnTo>
                  <a:pt x="329184" y="60960"/>
                </a:lnTo>
                <a:close/>
              </a:path>
              <a:path w="737235" h="167639">
                <a:moveTo>
                  <a:pt x="400556" y="114300"/>
                </a:moveTo>
                <a:lnTo>
                  <a:pt x="368552" y="114300"/>
                </a:lnTo>
                <a:lnTo>
                  <a:pt x="368552" y="121919"/>
                </a:lnTo>
                <a:lnTo>
                  <a:pt x="369316" y="128269"/>
                </a:lnTo>
                <a:lnTo>
                  <a:pt x="369823" y="133350"/>
                </a:lnTo>
                <a:lnTo>
                  <a:pt x="370500" y="138429"/>
                </a:lnTo>
                <a:lnTo>
                  <a:pt x="373379" y="148589"/>
                </a:lnTo>
                <a:lnTo>
                  <a:pt x="376556" y="154939"/>
                </a:lnTo>
                <a:lnTo>
                  <a:pt x="380958" y="158750"/>
                </a:lnTo>
                <a:lnTo>
                  <a:pt x="383665" y="161289"/>
                </a:lnTo>
                <a:lnTo>
                  <a:pt x="386120" y="162560"/>
                </a:lnTo>
                <a:lnTo>
                  <a:pt x="388324" y="163829"/>
                </a:lnTo>
                <a:lnTo>
                  <a:pt x="393360" y="166369"/>
                </a:lnTo>
                <a:lnTo>
                  <a:pt x="400050" y="167639"/>
                </a:lnTo>
                <a:lnTo>
                  <a:pt x="445261" y="167639"/>
                </a:lnTo>
                <a:lnTo>
                  <a:pt x="445261" y="152400"/>
                </a:lnTo>
                <a:lnTo>
                  <a:pt x="421385" y="152400"/>
                </a:lnTo>
                <a:lnTo>
                  <a:pt x="415035" y="151129"/>
                </a:lnTo>
                <a:lnTo>
                  <a:pt x="400641" y="129539"/>
                </a:lnTo>
                <a:lnTo>
                  <a:pt x="400556" y="114300"/>
                </a:lnTo>
                <a:close/>
              </a:path>
              <a:path w="737235" h="167639">
                <a:moveTo>
                  <a:pt x="495553" y="113029"/>
                </a:moveTo>
                <a:lnTo>
                  <a:pt x="463805" y="113029"/>
                </a:lnTo>
                <a:lnTo>
                  <a:pt x="463805" y="167639"/>
                </a:lnTo>
                <a:lnTo>
                  <a:pt x="495553" y="167639"/>
                </a:lnTo>
                <a:lnTo>
                  <a:pt x="495553" y="113029"/>
                </a:lnTo>
                <a:close/>
              </a:path>
              <a:path w="737235" h="167639">
                <a:moveTo>
                  <a:pt x="639319" y="60960"/>
                </a:moveTo>
                <a:lnTo>
                  <a:pt x="607567" y="60960"/>
                </a:lnTo>
                <a:lnTo>
                  <a:pt x="607567" y="167639"/>
                </a:lnTo>
                <a:lnTo>
                  <a:pt x="639319" y="167639"/>
                </a:lnTo>
                <a:lnTo>
                  <a:pt x="639319" y="60960"/>
                </a:lnTo>
                <a:close/>
              </a:path>
              <a:path w="737235" h="167639">
                <a:moveTo>
                  <a:pt x="709678" y="60960"/>
                </a:moveTo>
                <a:lnTo>
                  <a:pt x="677929" y="60960"/>
                </a:lnTo>
                <a:lnTo>
                  <a:pt x="677929" y="167639"/>
                </a:lnTo>
                <a:lnTo>
                  <a:pt x="709678" y="167639"/>
                </a:lnTo>
                <a:lnTo>
                  <a:pt x="709678" y="60960"/>
                </a:lnTo>
                <a:close/>
              </a:path>
              <a:path w="737235" h="167639">
                <a:moveTo>
                  <a:pt x="154940" y="60960"/>
                </a:moveTo>
                <a:lnTo>
                  <a:pt x="123699" y="60960"/>
                </a:lnTo>
                <a:lnTo>
                  <a:pt x="123699" y="110489"/>
                </a:lnTo>
                <a:lnTo>
                  <a:pt x="151300" y="135889"/>
                </a:lnTo>
                <a:lnTo>
                  <a:pt x="155703" y="137160"/>
                </a:lnTo>
                <a:lnTo>
                  <a:pt x="172464" y="137160"/>
                </a:lnTo>
                <a:lnTo>
                  <a:pt x="180849" y="134619"/>
                </a:lnTo>
                <a:lnTo>
                  <a:pt x="186944" y="132079"/>
                </a:lnTo>
                <a:lnTo>
                  <a:pt x="191980" y="128269"/>
                </a:lnTo>
                <a:lnTo>
                  <a:pt x="198945" y="119379"/>
                </a:lnTo>
                <a:lnTo>
                  <a:pt x="163068" y="119379"/>
                </a:lnTo>
                <a:lnTo>
                  <a:pt x="160188" y="118110"/>
                </a:lnTo>
                <a:lnTo>
                  <a:pt x="158071" y="116839"/>
                </a:lnTo>
                <a:lnTo>
                  <a:pt x="155742" y="111760"/>
                </a:lnTo>
                <a:lnTo>
                  <a:pt x="154940" y="106679"/>
                </a:lnTo>
                <a:lnTo>
                  <a:pt x="154940" y="60960"/>
                </a:lnTo>
                <a:close/>
              </a:path>
              <a:path w="737235" h="167639">
                <a:moveTo>
                  <a:pt x="582677" y="60960"/>
                </a:moveTo>
                <a:lnTo>
                  <a:pt x="550926" y="60960"/>
                </a:lnTo>
                <a:lnTo>
                  <a:pt x="550926" y="101600"/>
                </a:lnTo>
                <a:lnTo>
                  <a:pt x="542206" y="101600"/>
                </a:lnTo>
                <a:lnTo>
                  <a:pt x="538436" y="102869"/>
                </a:lnTo>
                <a:lnTo>
                  <a:pt x="535348" y="104139"/>
                </a:lnTo>
                <a:lnTo>
                  <a:pt x="532932" y="106679"/>
                </a:lnTo>
                <a:lnTo>
                  <a:pt x="530607" y="110489"/>
                </a:lnTo>
                <a:lnTo>
                  <a:pt x="529930" y="110489"/>
                </a:lnTo>
                <a:lnTo>
                  <a:pt x="529588" y="111760"/>
                </a:lnTo>
                <a:lnTo>
                  <a:pt x="529588" y="119379"/>
                </a:lnTo>
                <a:lnTo>
                  <a:pt x="530308" y="123189"/>
                </a:lnTo>
                <a:lnTo>
                  <a:pt x="533187" y="128269"/>
                </a:lnTo>
                <a:lnTo>
                  <a:pt x="535348" y="129539"/>
                </a:lnTo>
                <a:lnTo>
                  <a:pt x="538224" y="132079"/>
                </a:lnTo>
                <a:lnTo>
                  <a:pt x="540258" y="133350"/>
                </a:lnTo>
                <a:lnTo>
                  <a:pt x="542627" y="134619"/>
                </a:lnTo>
                <a:lnTo>
                  <a:pt x="545338" y="135889"/>
                </a:lnTo>
                <a:lnTo>
                  <a:pt x="552959" y="135889"/>
                </a:lnTo>
                <a:lnTo>
                  <a:pt x="563117" y="137160"/>
                </a:lnTo>
                <a:lnTo>
                  <a:pt x="566337" y="137160"/>
                </a:lnTo>
                <a:lnTo>
                  <a:pt x="569469" y="135889"/>
                </a:lnTo>
                <a:lnTo>
                  <a:pt x="575564" y="133350"/>
                </a:lnTo>
                <a:lnTo>
                  <a:pt x="577850" y="130810"/>
                </a:lnTo>
                <a:lnTo>
                  <a:pt x="579372" y="128269"/>
                </a:lnTo>
                <a:lnTo>
                  <a:pt x="581658" y="123189"/>
                </a:lnTo>
                <a:lnTo>
                  <a:pt x="582339" y="121919"/>
                </a:lnTo>
                <a:lnTo>
                  <a:pt x="582677" y="119379"/>
                </a:lnTo>
                <a:lnTo>
                  <a:pt x="582677" y="60960"/>
                </a:lnTo>
                <a:close/>
              </a:path>
              <a:path w="737235" h="167639">
                <a:moveTo>
                  <a:pt x="201930" y="60960"/>
                </a:moveTo>
                <a:lnTo>
                  <a:pt x="170689" y="60960"/>
                </a:lnTo>
                <a:lnTo>
                  <a:pt x="170689" y="106679"/>
                </a:lnTo>
                <a:lnTo>
                  <a:pt x="169882" y="111760"/>
                </a:lnTo>
                <a:lnTo>
                  <a:pt x="167810" y="116839"/>
                </a:lnTo>
                <a:lnTo>
                  <a:pt x="163068" y="119379"/>
                </a:lnTo>
                <a:lnTo>
                  <a:pt x="198945" y="119379"/>
                </a:lnTo>
                <a:lnTo>
                  <a:pt x="199939" y="118110"/>
                </a:lnTo>
                <a:lnTo>
                  <a:pt x="201930" y="113029"/>
                </a:lnTo>
                <a:lnTo>
                  <a:pt x="201930" y="60960"/>
                </a:lnTo>
                <a:close/>
              </a:path>
              <a:path w="737235" h="167639">
                <a:moveTo>
                  <a:pt x="92962" y="60960"/>
                </a:moveTo>
                <a:lnTo>
                  <a:pt x="59691" y="60960"/>
                </a:lnTo>
                <a:lnTo>
                  <a:pt x="64769" y="67310"/>
                </a:lnTo>
                <a:lnTo>
                  <a:pt x="67056" y="73660"/>
                </a:lnTo>
                <a:lnTo>
                  <a:pt x="67816" y="78739"/>
                </a:lnTo>
                <a:lnTo>
                  <a:pt x="67308" y="83819"/>
                </a:lnTo>
                <a:lnTo>
                  <a:pt x="66549" y="85089"/>
                </a:lnTo>
                <a:lnTo>
                  <a:pt x="65530" y="87629"/>
                </a:lnTo>
                <a:lnTo>
                  <a:pt x="64176" y="90169"/>
                </a:lnTo>
                <a:lnTo>
                  <a:pt x="62823" y="91439"/>
                </a:lnTo>
                <a:lnTo>
                  <a:pt x="61465" y="91439"/>
                </a:lnTo>
                <a:lnTo>
                  <a:pt x="59942" y="93979"/>
                </a:lnTo>
                <a:lnTo>
                  <a:pt x="57150" y="93979"/>
                </a:lnTo>
                <a:lnTo>
                  <a:pt x="55796" y="95250"/>
                </a:lnTo>
                <a:lnTo>
                  <a:pt x="19558" y="95250"/>
                </a:lnTo>
                <a:lnTo>
                  <a:pt x="16253" y="96519"/>
                </a:lnTo>
                <a:lnTo>
                  <a:pt x="13459" y="97789"/>
                </a:lnTo>
                <a:lnTo>
                  <a:pt x="11681" y="101600"/>
                </a:lnTo>
                <a:lnTo>
                  <a:pt x="11343" y="101600"/>
                </a:lnTo>
                <a:lnTo>
                  <a:pt x="11258" y="102869"/>
                </a:lnTo>
                <a:lnTo>
                  <a:pt x="11173" y="105410"/>
                </a:lnTo>
                <a:lnTo>
                  <a:pt x="11681" y="109219"/>
                </a:lnTo>
                <a:lnTo>
                  <a:pt x="13459" y="111760"/>
                </a:lnTo>
                <a:lnTo>
                  <a:pt x="16253" y="114300"/>
                </a:lnTo>
                <a:lnTo>
                  <a:pt x="68072" y="114300"/>
                </a:lnTo>
                <a:lnTo>
                  <a:pt x="98722" y="88900"/>
                </a:lnTo>
                <a:lnTo>
                  <a:pt x="99059" y="86360"/>
                </a:lnTo>
                <a:lnTo>
                  <a:pt x="99059" y="83819"/>
                </a:lnTo>
                <a:lnTo>
                  <a:pt x="98297" y="76200"/>
                </a:lnTo>
                <a:lnTo>
                  <a:pt x="96518" y="69850"/>
                </a:lnTo>
                <a:lnTo>
                  <a:pt x="94996" y="64769"/>
                </a:lnTo>
                <a:lnTo>
                  <a:pt x="92962" y="60960"/>
                </a:lnTo>
                <a:close/>
              </a:path>
              <a:path w="737235" h="167639">
                <a:moveTo>
                  <a:pt x="495553" y="60960"/>
                </a:moveTo>
                <a:lnTo>
                  <a:pt x="463805" y="60960"/>
                </a:lnTo>
                <a:lnTo>
                  <a:pt x="463805" y="96519"/>
                </a:lnTo>
                <a:lnTo>
                  <a:pt x="357122" y="96519"/>
                </a:lnTo>
                <a:lnTo>
                  <a:pt x="354329" y="99060"/>
                </a:lnTo>
                <a:lnTo>
                  <a:pt x="352550" y="101600"/>
                </a:lnTo>
                <a:lnTo>
                  <a:pt x="352212" y="102869"/>
                </a:lnTo>
                <a:lnTo>
                  <a:pt x="352044" y="104139"/>
                </a:lnTo>
                <a:lnTo>
                  <a:pt x="352044" y="105410"/>
                </a:lnTo>
                <a:lnTo>
                  <a:pt x="352550" y="109219"/>
                </a:lnTo>
                <a:lnTo>
                  <a:pt x="354329" y="111760"/>
                </a:lnTo>
                <a:lnTo>
                  <a:pt x="357122" y="114300"/>
                </a:lnTo>
                <a:lnTo>
                  <a:pt x="409194" y="114300"/>
                </a:lnTo>
                <a:lnTo>
                  <a:pt x="413766" y="113029"/>
                </a:lnTo>
                <a:lnTo>
                  <a:pt x="495553" y="113029"/>
                </a:lnTo>
                <a:lnTo>
                  <a:pt x="495553" y="60960"/>
                </a:lnTo>
                <a:close/>
              </a:path>
              <a:path w="737235" h="167639">
                <a:moveTo>
                  <a:pt x="433576" y="60960"/>
                </a:moveTo>
                <a:lnTo>
                  <a:pt x="400556" y="60960"/>
                </a:lnTo>
                <a:lnTo>
                  <a:pt x="402249" y="63500"/>
                </a:lnTo>
                <a:lnTo>
                  <a:pt x="403901" y="64769"/>
                </a:lnTo>
                <a:lnTo>
                  <a:pt x="405340" y="67310"/>
                </a:lnTo>
                <a:lnTo>
                  <a:pt x="406525" y="69850"/>
                </a:lnTo>
                <a:lnTo>
                  <a:pt x="407501" y="72389"/>
                </a:lnTo>
                <a:lnTo>
                  <a:pt x="408221" y="73660"/>
                </a:lnTo>
                <a:lnTo>
                  <a:pt x="408430" y="76200"/>
                </a:lnTo>
                <a:lnTo>
                  <a:pt x="408685" y="78739"/>
                </a:lnTo>
                <a:lnTo>
                  <a:pt x="408178" y="83819"/>
                </a:lnTo>
                <a:lnTo>
                  <a:pt x="407414" y="85089"/>
                </a:lnTo>
                <a:lnTo>
                  <a:pt x="406400" y="87629"/>
                </a:lnTo>
                <a:lnTo>
                  <a:pt x="405046" y="90169"/>
                </a:lnTo>
                <a:lnTo>
                  <a:pt x="402335" y="92710"/>
                </a:lnTo>
                <a:lnTo>
                  <a:pt x="400811" y="93979"/>
                </a:lnTo>
                <a:lnTo>
                  <a:pt x="398019" y="93979"/>
                </a:lnTo>
                <a:lnTo>
                  <a:pt x="396661" y="95250"/>
                </a:lnTo>
                <a:lnTo>
                  <a:pt x="391920" y="95250"/>
                </a:lnTo>
                <a:lnTo>
                  <a:pt x="360424" y="96519"/>
                </a:lnTo>
                <a:lnTo>
                  <a:pt x="437388" y="96519"/>
                </a:lnTo>
                <a:lnTo>
                  <a:pt x="438360" y="93979"/>
                </a:lnTo>
                <a:lnTo>
                  <a:pt x="438955" y="92710"/>
                </a:lnTo>
                <a:lnTo>
                  <a:pt x="439124" y="90169"/>
                </a:lnTo>
                <a:lnTo>
                  <a:pt x="439844" y="83819"/>
                </a:lnTo>
                <a:lnTo>
                  <a:pt x="439336" y="78739"/>
                </a:lnTo>
                <a:lnTo>
                  <a:pt x="438108" y="73660"/>
                </a:lnTo>
                <a:lnTo>
                  <a:pt x="436074" y="67310"/>
                </a:lnTo>
                <a:lnTo>
                  <a:pt x="433576" y="60960"/>
                </a:lnTo>
                <a:close/>
              </a:path>
              <a:path w="737235" h="167639">
                <a:moveTo>
                  <a:pt x="106425" y="44450"/>
                </a:moveTo>
                <a:lnTo>
                  <a:pt x="0" y="44450"/>
                </a:lnTo>
                <a:lnTo>
                  <a:pt x="0" y="60960"/>
                </a:lnTo>
                <a:lnTo>
                  <a:pt x="106425" y="60960"/>
                </a:lnTo>
                <a:lnTo>
                  <a:pt x="106425" y="44450"/>
                </a:lnTo>
                <a:close/>
              </a:path>
              <a:path w="737235" h="167639">
                <a:moveTo>
                  <a:pt x="121919" y="44450"/>
                </a:moveTo>
                <a:lnTo>
                  <a:pt x="106425" y="44450"/>
                </a:lnTo>
                <a:lnTo>
                  <a:pt x="106425" y="60960"/>
                </a:lnTo>
                <a:lnTo>
                  <a:pt x="121919" y="60960"/>
                </a:lnTo>
                <a:lnTo>
                  <a:pt x="121919" y="44450"/>
                </a:lnTo>
                <a:close/>
              </a:path>
              <a:path w="737235" h="167639">
                <a:moveTo>
                  <a:pt x="202437" y="44450"/>
                </a:moveTo>
                <a:lnTo>
                  <a:pt x="121919" y="44450"/>
                </a:lnTo>
                <a:lnTo>
                  <a:pt x="121919" y="60960"/>
                </a:lnTo>
                <a:lnTo>
                  <a:pt x="202437" y="60960"/>
                </a:lnTo>
                <a:lnTo>
                  <a:pt x="202437" y="44450"/>
                </a:lnTo>
                <a:close/>
              </a:path>
              <a:path w="737235" h="167639">
                <a:moveTo>
                  <a:pt x="218188" y="44450"/>
                </a:moveTo>
                <a:lnTo>
                  <a:pt x="202437" y="44450"/>
                </a:lnTo>
                <a:lnTo>
                  <a:pt x="202437" y="60960"/>
                </a:lnTo>
                <a:lnTo>
                  <a:pt x="218188" y="60960"/>
                </a:lnTo>
                <a:lnTo>
                  <a:pt x="218188" y="44450"/>
                </a:lnTo>
                <a:close/>
              </a:path>
              <a:path w="737235" h="167639">
                <a:moveTo>
                  <a:pt x="271526" y="44450"/>
                </a:moveTo>
                <a:lnTo>
                  <a:pt x="218188" y="44450"/>
                </a:lnTo>
                <a:lnTo>
                  <a:pt x="218188" y="60960"/>
                </a:lnTo>
                <a:lnTo>
                  <a:pt x="271526" y="60960"/>
                </a:lnTo>
                <a:lnTo>
                  <a:pt x="271526" y="44450"/>
                </a:lnTo>
                <a:close/>
              </a:path>
              <a:path w="737235" h="167639">
                <a:moveTo>
                  <a:pt x="287275" y="44450"/>
                </a:moveTo>
                <a:lnTo>
                  <a:pt x="271526" y="44450"/>
                </a:lnTo>
                <a:lnTo>
                  <a:pt x="271526" y="60960"/>
                </a:lnTo>
                <a:lnTo>
                  <a:pt x="287275" y="60960"/>
                </a:lnTo>
                <a:lnTo>
                  <a:pt x="287275" y="44450"/>
                </a:lnTo>
                <a:close/>
              </a:path>
              <a:path w="737235" h="167639">
                <a:moveTo>
                  <a:pt x="337056" y="44450"/>
                </a:moveTo>
                <a:lnTo>
                  <a:pt x="287275" y="44450"/>
                </a:lnTo>
                <a:lnTo>
                  <a:pt x="287275" y="60960"/>
                </a:lnTo>
                <a:lnTo>
                  <a:pt x="337056" y="60960"/>
                </a:lnTo>
                <a:lnTo>
                  <a:pt x="337056" y="44450"/>
                </a:lnTo>
                <a:close/>
              </a:path>
              <a:path w="737235" h="167639">
                <a:moveTo>
                  <a:pt x="356363" y="44450"/>
                </a:moveTo>
                <a:lnTo>
                  <a:pt x="337056" y="44450"/>
                </a:lnTo>
                <a:lnTo>
                  <a:pt x="337056" y="60960"/>
                </a:lnTo>
                <a:lnTo>
                  <a:pt x="356363" y="60960"/>
                </a:lnTo>
                <a:lnTo>
                  <a:pt x="356363" y="44450"/>
                </a:lnTo>
                <a:close/>
              </a:path>
              <a:path w="737235" h="167639">
                <a:moveTo>
                  <a:pt x="518158" y="44450"/>
                </a:moveTo>
                <a:lnTo>
                  <a:pt x="356363" y="44450"/>
                </a:lnTo>
                <a:lnTo>
                  <a:pt x="356363" y="60960"/>
                </a:lnTo>
                <a:lnTo>
                  <a:pt x="518158" y="60960"/>
                </a:lnTo>
                <a:lnTo>
                  <a:pt x="518158" y="44450"/>
                </a:lnTo>
                <a:close/>
              </a:path>
              <a:path w="737235" h="167639">
                <a:moveTo>
                  <a:pt x="522733" y="44450"/>
                </a:moveTo>
                <a:lnTo>
                  <a:pt x="518158" y="44450"/>
                </a:lnTo>
                <a:lnTo>
                  <a:pt x="518158" y="60960"/>
                </a:lnTo>
                <a:lnTo>
                  <a:pt x="522733" y="60960"/>
                </a:lnTo>
                <a:lnTo>
                  <a:pt x="522733" y="44450"/>
                </a:lnTo>
                <a:close/>
              </a:path>
              <a:path w="737235" h="167639">
                <a:moveTo>
                  <a:pt x="652020" y="44450"/>
                </a:moveTo>
                <a:lnTo>
                  <a:pt x="522733" y="44450"/>
                </a:lnTo>
                <a:lnTo>
                  <a:pt x="522733" y="60960"/>
                </a:lnTo>
                <a:lnTo>
                  <a:pt x="652020" y="60960"/>
                </a:lnTo>
                <a:lnTo>
                  <a:pt x="652020" y="44450"/>
                </a:lnTo>
                <a:close/>
              </a:path>
              <a:path w="737235" h="167639">
                <a:moveTo>
                  <a:pt x="666496" y="44450"/>
                </a:moveTo>
                <a:lnTo>
                  <a:pt x="652020" y="44450"/>
                </a:lnTo>
                <a:lnTo>
                  <a:pt x="652020" y="60960"/>
                </a:lnTo>
                <a:lnTo>
                  <a:pt x="666496" y="60960"/>
                </a:lnTo>
                <a:lnTo>
                  <a:pt x="666496" y="44450"/>
                </a:lnTo>
                <a:close/>
              </a:path>
              <a:path w="737235" h="167639">
                <a:moveTo>
                  <a:pt x="736857" y="44450"/>
                </a:moveTo>
                <a:lnTo>
                  <a:pt x="666496" y="44450"/>
                </a:lnTo>
                <a:lnTo>
                  <a:pt x="666496" y="60960"/>
                </a:lnTo>
                <a:lnTo>
                  <a:pt x="736857" y="60960"/>
                </a:lnTo>
                <a:lnTo>
                  <a:pt x="736857" y="44450"/>
                </a:lnTo>
                <a:close/>
              </a:path>
              <a:path w="737235" h="167639">
                <a:moveTo>
                  <a:pt x="418675" y="1269"/>
                </a:moveTo>
                <a:lnTo>
                  <a:pt x="303234" y="1269"/>
                </a:lnTo>
                <a:lnTo>
                  <a:pt x="299382" y="3810"/>
                </a:lnTo>
                <a:lnTo>
                  <a:pt x="297435" y="8889"/>
                </a:lnTo>
                <a:lnTo>
                  <a:pt x="297435" y="44450"/>
                </a:lnTo>
                <a:lnTo>
                  <a:pt x="329184" y="44450"/>
                </a:lnTo>
                <a:lnTo>
                  <a:pt x="329184" y="26669"/>
                </a:lnTo>
                <a:lnTo>
                  <a:pt x="329690" y="25400"/>
                </a:lnTo>
                <a:lnTo>
                  <a:pt x="330536" y="22860"/>
                </a:lnTo>
                <a:lnTo>
                  <a:pt x="332740" y="20319"/>
                </a:lnTo>
                <a:lnTo>
                  <a:pt x="423672" y="20319"/>
                </a:lnTo>
                <a:lnTo>
                  <a:pt x="423672" y="12700"/>
                </a:lnTo>
                <a:lnTo>
                  <a:pt x="423165" y="8889"/>
                </a:lnTo>
                <a:lnTo>
                  <a:pt x="422909" y="6350"/>
                </a:lnTo>
                <a:lnTo>
                  <a:pt x="421725" y="2539"/>
                </a:lnTo>
                <a:lnTo>
                  <a:pt x="418675" y="1269"/>
                </a:lnTo>
                <a:close/>
              </a:path>
              <a:path w="737235" h="167639">
                <a:moveTo>
                  <a:pt x="423672" y="20319"/>
                </a:moveTo>
                <a:lnTo>
                  <a:pt x="387603" y="20319"/>
                </a:lnTo>
                <a:lnTo>
                  <a:pt x="391499" y="21589"/>
                </a:lnTo>
                <a:lnTo>
                  <a:pt x="393785" y="22860"/>
                </a:lnTo>
                <a:lnTo>
                  <a:pt x="394717" y="26669"/>
                </a:lnTo>
                <a:lnTo>
                  <a:pt x="394717" y="44450"/>
                </a:lnTo>
                <a:lnTo>
                  <a:pt x="423672" y="44450"/>
                </a:lnTo>
                <a:lnTo>
                  <a:pt x="423672" y="20319"/>
                </a:lnTo>
                <a:close/>
              </a:path>
              <a:path w="737235" h="167639">
                <a:moveTo>
                  <a:pt x="518500" y="0"/>
                </a:moveTo>
                <a:lnTo>
                  <a:pt x="516635" y="0"/>
                </a:lnTo>
                <a:lnTo>
                  <a:pt x="506731" y="1269"/>
                </a:lnTo>
                <a:lnTo>
                  <a:pt x="501903" y="1269"/>
                </a:lnTo>
                <a:lnTo>
                  <a:pt x="500043" y="2539"/>
                </a:lnTo>
                <a:lnTo>
                  <a:pt x="498685" y="3810"/>
                </a:lnTo>
                <a:lnTo>
                  <a:pt x="497840" y="5079"/>
                </a:lnTo>
                <a:lnTo>
                  <a:pt x="495301" y="6350"/>
                </a:lnTo>
                <a:lnTo>
                  <a:pt x="494031" y="10160"/>
                </a:lnTo>
                <a:lnTo>
                  <a:pt x="494031" y="13969"/>
                </a:lnTo>
                <a:lnTo>
                  <a:pt x="502580" y="25400"/>
                </a:lnTo>
                <a:lnTo>
                  <a:pt x="521463" y="25400"/>
                </a:lnTo>
                <a:lnTo>
                  <a:pt x="525527" y="22860"/>
                </a:lnTo>
                <a:lnTo>
                  <a:pt x="528066" y="20319"/>
                </a:lnTo>
                <a:lnTo>
                  <a:pt x="529335" y="16510"/>
                </a:lnTo>
                <a:lnTo>
                  <a:pt x="529335" y="13969"/>
                </a:lnTo>
                <a:lnTo>
                  <a:pt x="528321" y="8889"/>
                </a:lnTo>
                <a:lnTo>
                  <a:pt x="527475" y="6350"/>
                </a:lnTo>
                <a:lnTo>
                  <a:pt x="526541" y="5079"/>
                </a:lnTo>
                <a:lnTo>
                  <a:pt x="525527" y="5079"/>
                </a:lnTo>
                <a:lnTo>
                  <a:pt x="524173" y="2539"/>
                </a:lnTo>
                <a:lnTo>
                  <a:pt x="522817" y="2539"/>
                </a:lnTo>
                <a:lnTo>
                  <a:pt x="520109" y="1269"/>
                </a:lnTo>
                <a:lnTo>
                  <a:pt x="518500" y="0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2757" y="2601964"/>
            <a:ext cx="6040066" cy="1646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0847" y="2841751"/>
            <a:ext cx="6821739" cy="16203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503" y="2080115"/>
            <a:ext cx="6826961" cy="21249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61540" y="4424146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8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8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7"/>
                </a:lnTo>
                <a:lnTo>
                  <a:pt x="1360275" y="397686"/>
                </a:lnTo>
                <a:lnTo>
                  <a:pt x="1322267" y="410224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5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59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59" y="282754"/>
                </a:lnTo>
                <a:close/>
              </a:path>
              <a:path w="2128520" h="437514">
                <a:moveTo>
                  <a:pt x="1315182" y="166003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5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3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59" y="282754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0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58" y="396178"/>
                </a:lnTo>
                <a:lnTo>
                  <a:pt x="229544" y="396178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9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0" y="399572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8"/>
                </a:lnTo>
                <a:lnTo>
                  <a:pt x="308958" y="396178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8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3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8" y="314774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5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2"/>
                </a:moveTo>
                <a:lnTo>
                  <a:pt x="397165" y="159712"/>
                </a:lnTo>
                <a:lnTo>
                  <a:pt x="396267" y="183850"/>
                </a:lnTo>
                <a:lnTo>
                  <a:pt x="396760" y="194559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1" y="158763"/>
                </a:lnTo>
                <a:lnTo>
                  <a:pt x="437841" y="132634"/>
                </a:lnTo>
                <a:lnTo>
                  <a:pt x="411888" y="124232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5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0265" y="1331611"/>
            <a:ext cx="5662330" cy="4170728"/>
            <a:chOff x="2035143" y="1328645"/>
            <a:chExt cx="6621780" cy="4877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8866" y="1802835"/>
              <a:ext cx="5671479" cy="34852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60543" y="1354045"/>
              <a:ext cx="6570980" cy="4383405"/>
            </a:xfrm>
            <a:custGeom>
              <a:avLst/>
              <a:gdLst/>
              <a:ahLst/>
              <a:cxnLst/>
              <a:rect l="l" t="t" r="r" b="b"/>
              <a:pathLst>
                <a:path w="6570980" h="4383405">
                  <a:moveTo>
                    <a:pt x="0" y="0"/>
                  </a:moveTo>
                  <a:lnTo>
                    <a:pt x="6570913" y="0"/>
                  </a:lnTo>
                  <a:lnTo>
                    <a:pt x="6570913" y="4382799"/>
                  </a:lnTo>
                  <a:lnTo>
                    <a:pt x="0" y="4382799"/>
                  </a:lnTo>
                  <a:lnTo>
                    <a:pt x="0" y="0"/>
                  </a:lnTo>
                  <a:close/>
                </a:path>
              </a:pathLst>
            </a:custGeom>
            <a:ln w="50800">
              <a:solidFill>
                <a:srgbClr val="E31E24"/>
              </a:solidFill>
            </a:ln>
          </p:spPr>
          <p:txBody>
            <a:bodyPr wrap="square" lIns="0" tIns="0" rIns="0" bIns="0" rtlCol="0"/>
            <a:lstStyle/>
            <a:p>
              <a:endParaRPr sz="1539"/>
            </a:p>
          </p:txBody>
        </p:sp>
        <p:sp>
          <p:nvSpPr>
            <p:cNvPr id="5" name="object 5"/>
            <p:cNvSpPr/>
            <p:nvPr/>
          </p:nvSpPr>
          <p:spPr>
            <a:xfrm>
              <a:off x="3781515" y="5267739"/>
              <a:ext cx="3129280" cy="938530"/>
            </a:xfrm>
            <a:custGeom>
              <a:avLst/>
              <a:gdLst/>
              <a:ahLst/>
              <a:cxnLst/>
              <a:rect l="l" t="t" r="r" b="b"/>
              <a:pathLst>
                <a:path w="3129279" h="938529">
                  <a:moveTo>
                    <a:pt x="2659860" y="0"/>
                  </a:moveTo>
                  <a:lnTo>
                    <a:pt x="469106" y="0"/>
                  </a:lnTo>
                  <a:lnTo>
                    <a:pt x="421319" y="2433"/>
                  </a:lnTo>
                  <a:lnTo>
                    <a:pt x="374872" y="9574"/>
                  </a:lnTo>
                  <a:lnTo>
                    <a:pt x="330006" y="21181"/>
                  </a:lnTo>
                  <a:lnTo>
                    <a:pt x="286960" y="37015"/>
                  </a:lnTo>
                  <a:lnTo>
                    <a:pt x="245976" y="56834"/>
                  </a:lnTo>
                  <a:lnTo>
                    <a:pt x="207295" y="80398"/>
                  </a:lnTo>
                  <a:lnTo>
                    <a:pt x="171155" y="107466"/>
                  </a:lnTo>
                  <a:lnTo>
                    <a:pt x="137799" y="137799"/>
                  </a:lnTo>
                  <a:lnTo>
                    <a:pt x="107466" y="171155"/>
                  </a:lnTo>
                  <a:lnTo>
                    <a:pt x="80398" y="207294"/>
                  </a:lnTo>
                  <a:lnTo>
                    <a:pt x="56834" y="245976"/>
                  </a:lnTo>
                  <a:lnTo>
                    <a:pt x="37015" y="286960"/>
                  </a:lnTo>
                  <a:lnTo>
                    <a:pt x="21181" y="330005"/>
                  </a:lnTo>
                  <a:lnTo>
                    <a:pt x="9574" y="374871"/>
                  </a:lnTo>
                  <a:lnTo>
                    <a:pt x="2433" y="421318"/>
                  </a:lnTo>
                  <a:lnTo>
                    <a:pt x="0" y="469108"/>
                  </a:lnTo>
                  <a:lnTo>
                    <a:pt x="2433" y="516895"/>
                  </a:lnTo>
                  <a:lnTo>
                    <a:pt x="9574" y="563342"/>
                  </a:lnTo>
                  <a:lnTo>
                    <a:pt x="21181" y="608208"/>
                  </a:lnTo>
                  <a:lnTo>
                    <a:pt x="37015" y="651253"/>
                  </a:lnTo>
                  <a:lnTo>
                    <a:pt x="56834" y="692237"/>
                  </a:lnTo>
                  <a:lnTo>
                    <a:pt x="80398" y="730919"/>
                  </a:lnTo>
                  <a:lnTo>
                    <a:pt x="107466" y="767058"/>
                  </a:lnTo>
                  <a:lnTo>
                    <a:pt x="137799" y="800414"/>
                  </a:lnTo>
                  <a:lnTo>
                    <a:pt x="171155" y="830746"/>
                  </a:lnTo>
                  <a:lnTo>
                    <a:pt x="207295" y="857815"/>
                  </a:lnTo>
                  <a:lnTo>
                    <a:pt x="245976" y="881379"/>
                  </a:lnTo>
                  <a:lnTo>
                    <a:pt x="286960" y="901198"/>
                  </a:lnTo>
                  <a:lnTo>
                    <a:pt x="330006" y="917031"/>
                  </a:lnTo>
                  <a:lnTo>
                    <a:pt x="374872" y="928639"/>
                  </a:lnTo>
                  <a:lnTo>
                    <a:pt x="421319" y="935780"/>
                  </a:lnTo>
                  <a:lnTo>
                    <a:pt x="469106" y="938213"/>
                  </a:lnTo>
                  <a:lnTo>
                    <a:pt x="2659860" y="938213"/>
                  </a:lnTo>
                  <a:lnTo>
                    <a:pt x="2707646" y="935780"/>
                  </a:lnTo>
                  <a:lnTo>
                    <a:pt x="2754093" y="928639"/>
                  </a:lnTo>
                  <a:lnTo>
                    <a:pt x="2798960" y="917031"/>
                  </a:lnTo>
                  <a:lnTo>
                    <a:pt x="2842005" y="901198"/>
                  </a:lnTo>
                  <a:lnTo>
                    <a:pt x="2882989" y="881379"/>
                  </a:lnTo>
                  <a:lnTo>
                    <a:pt x="2921670" y="857815"/>
                  </a:lnTo>
                  <a:lnTo>
                    <a:pt x="2957809" y="830746"/>
                  </a:lnTo>
                  <a:lnTo>
                    <a:pt x="2991166" y="800414"/>
                  </a:lnTo>
                  <a:lnTo>
                    <a:pt x="3021498" y="767058"/>
                  </a:lnTo>
                  <a:lnTo>
                    <a:pt x="3048567" y="730919"/>
                  </a:lnTo>
                  <a:lnTo>
                    <a:pt x="3072131" y="692237"/>
                  </a:lnTo>
                  <a:lnTo>
                    <a:pt x="3091949" y="651253"/>
                  </a:lnTo>
                  <a:lnTo>
                    <a:pt x="3107783" y="608208"/>
                  </a:lnTo>
                  <a:lnTo>
                    <a:pt x="3119390" y="563342"/>
                  </a:lnTo>
                  <a:lnTo>
                    <a:pt x="3126531" y="516895"/>
                  </a:lnTo>
                  <a:lnTo>
                    <a:pt x="3128965" y="469104"/>
                  </a:lnTo>
                  <a:lnTo>
                    <a:pt x="3126531" y="421318"/>
                  </a:lnTo>
                  <a:lnTo>
                    <a:pt x="3119390" y="374871"/>
                  </a:lnTo>
                  <a:lnTo>
                    <a:pt x="3107783" y="330005"/>
                  </a:lnTo>
                  <a:lnTo>
                    <a:pt x="3091949" y="286960"/>
                  </a:lnTo>
                  <a:lnTo>
                    <a:pt x="3072131" y="245976"/>
                  </a:lnTo>
                  <a:lnTo>
                    <a:pt x="3048567" y="207294"/>
                  </a:lnTo>
                  <a:lnTo>
                    <a:pt x="3021498" y="171155"/>
                  </a:lnTo>
                  <a:lnTo>
                    <a:pt x="2991166" y="137799"/>
                  </a:lnTo>
                  <a:lnTo>
                    <a:pt x="2957809" y="107466"/>
                  </a:lnTo>
                  <a:lnTo>
                    <a:pt x="2921670" y="80398"/>
                  </a:lnTo>
                  <a:lnTo>
                    <a:pt x="2882989" y="56834"/>
                  </a:lnTo>
                  <a:lnTo>
                    <a:pt x="2842005" y="37015"/>
                  </a:lnTo>
                  <a:lnTo>
                    <a:pt x="2798960" y="21181"/>
                  </a:lnTo>
                  <a:lnTo>
                    <a:pt x="2754093" y="9574"/>
                  </a:lnTo>
                  <a:lnTo>
                    <a:pt x="2707646" y="2433"/>
                  </a:lnTo>
                  <a:lnTo>
                    <a:pt x="2659860" y="0"/>
                  </a:lnTo>
                  <a:close/>
                </a:path>
              </a:pathLst>
            </a:custGeom>
            <a:solidFill>
              <a:srgbClr val="E31E24"/>
            </a:solidFill>
          </p:spPr>
          <p:txBody>
            <a:bodyPr wrap="square" lIns="0" tIns="0" rIns="0" bIns="0" rtlCol="0"/>
            <a:lstStyle/>
            <a:p>
              <a:endParaRPr sz="1539"/>
            </a:p>
          </p:txBody>
        </p:sp>
        <p:sp>
          <p:nvSpPr>
            <p:cNvPr id="6" name="object 6"/>
            <p:cNvSpPr/>
            <p:nvPr/>
          </p:nvSpPr>
          <p:spPr>
            <a:xfrm>
              <a:off x="4431157" y="5470120"/>
              <a:ext cx="1830070" cy="534035"/>
            </a:xfrm>
            <a:custGeom>
              <a:avLst/>
              <a:gdLst/>
              <a:ahLst/>
              <a:cxnLst/>
              <a:rect l="l" t="t" r="r" b="b"/>
              <a:pathLst>
                <a:path w="1830070" h="534035">
                  <a:moveTo>
                    <a:pt x="1220353" y="269665"/>
                  </a:moveTo>
                  <a:lnTo>
                    <a:pt x="1186887" y="269665"/>
                  </a:lnTo>
                  <a:lnTo>
                    <a:pt x="1134104" y="299069"/>
                  </a:lnTo>
                  <a:lnTo>
                    <a:pt x="1145023" y="315032"/>
                  </a:lnTo>
                  <a:lnTo>
                    <a:pt x="1153425" y="326790"/>
                  </a:lnTo>
                  <a:lnTo>
                    <a:pt x="1166868" y="341913"/>
                  </a:lnTo>
                  <a:lnTo>
                    <a:pt x="1171907" y="348072"/>
                  </a:lnTo>
                  <a:lnTo>
                    <a:pt x="1203829" y="373834"/>
                  </a:lnTo>
                  <a:lnTo>
                    <a:pt x="1240232" y="392597"/>
                  </a:lnTo>
                  <a:lnTo>
                    <a:pt x="1244994" y="394836"/>
                  </a:lnTo>
                  <a:lnTo>
                    <a:pt x="1251717" y="398199"/>
                  </a:lnTo>
                  <a:lnTo>
                    <a:pt x="1273557" y="403238"/>
                  </a:lnTo>
                  <a:lnTo>
                    <a:pt x="1283532" y="406179"/>
                  </a:lnTo>
                  <a:lnTo>
                    <a:pt x="1293298" y="408279"/>
                  </a:lnTo>
                  <a:lnTo>
                    <a:pt x="1302855" y="409540"/>
                  </a:lnTo>
                  <a:lnTo>
                    <a:pt x="1312200" y="409961"/>
                  </a:lnTo>
                  <a:lnTo>
                    <a:pt x="1315001" y="409961"/>
                  </a:lnTo>
                  <a:lnTo>
                    <a:pt x="1319202" y="410518"/>
                  </a:lnTo>
                  <a:lnTo>
                    <a:pt x="1324800" y="411638"/>
                  </a:lnTo>
                  <a:lnTo>
                    <a:pt x="1398168" y="411638"/>
                  </a:lnTo>
                  <a:lnTo>
                    <a:pt x="1444093" y="400509"/>
                  </a:lnTo>
                  <a:lnTo>
                    <a:pt x="1490296" y="367851"/>
                  </a:lnTo>
                  <a:lnTo>
                    <a:pt x="1503045" y="348634"/>
                  </a:lnTo>
                  <a:lnTo>
                    <a:pt x="1341605" y="348634"/>
                  </a:lnTo>
                  <a:lnTo>
                    <a:pt x="1329001" y="345833"/>
                  </a:lnTo>
                  <a:lnTo>
                    <a:pt x="1298620" y="335332"/>
                  </a:lnTo>
                  <a:lnTo>
                    <a:pt x="1268376" y="318531"/>
                  </a:lnTo>
                  <a:lnTo>
                    <a:pt x="1249193" y="304250"/>
                  </a:lnTo>
                  <a:lnTo>
                    <a:pt x="1233234" y="287308"/>
                  </a:lnTo>
                  <a:lnTo>
                    <a:pt x="1227071" y="280868"/>
                  </a:lnTo>
                  <a:lnTo>
                    <a:pt x="1220353" y="269665"/>
                  </a:lnTo>
                  <a:close/>
                </a:path>
                <a:path w="1830070" h="534035">
                  <a:moveTo>
                    <a:pt x="388955" y="183139"/>
                  </a:moveTo>
                  <a:lnTo>
                    <a:pt x="283946" y="183139"/>
                  </a:lnTo>
                  <a:lnTo>
                    <a:pt x="283946" y="409961"/>
                  </a:lnTo>
                  <a:lnTo>
                    <a:pt x="388955" y="409961"/>
                  </a:lnTo>
                  <a:lnTo>
                    <a:pt x="388955" y="183139"/>
                  </a:lnTo>
                  <a:close/>
                </a:path>
                <a:path w="1830070" h="534035">
                  <a:moveTo>
                    <a:pt x="832514" y="53765"/>
                  </a:moveTo>
                  <a:lnTo>
                    <a:pt x="727506" y="53765"/>
                  </a:lnTo>
                  <a:lnTo>
                    <a:pt x="727506" y="409961"/>
                  </a:lnTo>
                  <a:lnTo>
                    <a:pt x="832514" y="409961"/>
                  </a:lnTo>
                  <a:lnTo>
                    <a:pt x="832514" y="53765"/>
                  </a:lnTo>
                  <a:close/>
                </a:path>
                <a:path w="1830070" h="534035">
                  <a:moveTo>
                    <a:pt x="1065215" y="53765"/>
                  </a:moveTo>
                  <a:lnTo>
                    <a:pt x="960206" y="53765"/>
                  </a:lnTo>
                  <a:lnTo>
                    <a:pt x="960206" y="409961"/>
                  </a:lnTo>
                  <a:lnTo>
                    <a:pt x="1065215" y="409961"/>
                  </a:lnTo>
                  <a:lnTo>
                    <a:pt x="1065215" y="53765"/>
                  </a:lnTo>
                  <a:close/>
                </a:path>
                <a:path w="1830070" h="534035">
                  <a:moveTo>
                    <a:pt x="1739800" y="53765"/>
                  </a:moveTo>
                  <a:lnTo>
                    <a:pt x="1634792" y="53765"/>
                  </a:lnTo>
                  <a:lnTo>
                    <a:pt x="1634792" y="409961"/>
                  </a:lnTo>
                  <a:lnTo>
                    <a:pt x="1739800" y="409961"/>
                  </a:lnTo>
                  <a:lnTo>
                    <a:pt x="1739800" y="53765"/>
                  </a:lnTo>
                  <a:close/>
                </a:path>
                <a:path w="1830070" h="534035">
                  <a:moveTo>
                    <a:pt x="1476014" y="53765"/>
                  </a:moveTo>
                  <a:lnTo>
                    <a:pt x="1375206" y="53765"/>
                  </a:lnTo>
                  <a:lnTo>
                    <a:pt x="1375206" y="99971"/>
                  </a:lnTo>
                  <a:lnTo>
                    <a:pt x="1277758" y="99971"/>
                  </a:lnTo>
                  <a:lnTo>
                    <a:pt x="1239113" y="112712"/>
                  </a:lnTo>
                  <a:lnTo>
                    <a:pt x="1209711" y="148276"/>
                  </a:lnTo>
                  <a:lnTo>
                    <a:pt x="1206348" y="161016"/>
                  </a:lnTo>
                  <a:lnTo>
                    <a:pt x="1204671" y="167878"/>
                  </a:lnTo>
                  <a:lnTo>
                    <a:pt x="1211393" y="209462"/>
                  </a:lnTo>
                  <a:lnTo>
                    <a:pt x="1235123" y="241926"/>
                  </a:lnTo>
                  <a:lnTo>
                    <a:pt x="1271878" y="263838"/>
                  </a:lnTo>
                  <a:lnTo>
                    <a:pt x="1299599" y="267144"/>
                  </a:lnTo>
                  <a:lnTo>
                    <a:pt x="1386968" y="267144"/>
                  </a:lnTo>
                  <a:lnTo>
                    <a:pt x="1398729" y="268825"/>
                  </a:lnTo>
                  <a:lnTo>
                    <a:pt x="1407128" y="272185"/>
                  </a:lnTo>
                  <a:lnTo>
                    <a:pt x="1413010" y="279046"/>
                  </a:lnTo>
                  <a:lnTo>
                    <a:pt x="1415466" y="289827"/>
                  </a:lnTo>
                  <a:lnTo>
                    <a:pt x="1415523" y="290248"/>
                  </a:lnTo>
                  <a:lnTo>
                    <a:pt x="1415162" y="297062"/>
                  </a:lnTo>
                  <a:lnTo>
                    <a:pt x="1387387" y="341195"/>
                  </a:lnTo>
                  <a:lnTo>
                    <a:pt x="1357563" y="348634"/>
                  </a:lnTo>
                  <a:lnTo>
                    <a:pt x="1503045" y="348634"/>
                  </a:lnTo>
                  <a:lnTo>
                    <a:pt x="1510458" y="327526"/>
                  </a:lnTo>
                  <a:lnTo>
                    <a:pt x="1512978" y="303268"/>
                  </a:lnTo>
                  <a:lnTo>
                    <a:pt x="1512140" y="294868"/>
                  </a:lnTo>
                  <a:lnTo>
                    <a:pt x="1511298" y="281425"/>
                  </a:lnTo>
                  <a:lnTo>
                    <a:pt x="1493973" y="240315"/>
                  </a:lnTo>
                  <a:lnTo>
                    <a:pt x="1463834" y="216741"/>
                  </a:lnTo>
                  <a:lnTo>
                    <a:pt x="1437372" y="211701"/>
                  </a:lnTo>
                  <a:lnTo>
                    <a:pt x="1330963" y="211701"/>
                  </a:lnTo>
                  <a:lnTo>
                    <a:pt x="1326481" y="210863"/>
                  </a:lnTo>
                  <a:lnTo>
                    <a:pt x="1305478" y="189017"/>
                  </a:lnTo>
                  <a:lnTo>
                    <a:pt x="1305478" y="177256"/>
                  </a:lnTo>
                  <a:lnTo>
                    <a:pt x="1308841" y="166338"/>
                  </a:lnTo>
                  <a:lnTo>
                    <a:pt x="1314720" y="159616"/>
                  </a:lnTo>
                  <a:lnTo>
                    <a:pt x="1316959" y="157377"/>
                  </a:lnTo>
                  <a:lnTo>
                    <a:pt x="1319759" y="156254"/>
                  </a:lnTo>
                  <a:lnTo>
                    <a:pt x="1323122" y="156254"/>
                  </a:lnTo>
                  <a:lnTo>
                    <a:pt x="1337403" y="153734"/>
                  </a:lnTo>
                  <a:lnTo>
                    <a:pt x="1476014" y="153734"/>
                  </a:lnTo>
                  <a:lnTo>
                    <a:pt x="1476014" y="53765"/>
                  </a:lnTo>
                  <a:close/>
                </a:path>
                <a:path w="1830070" h="534035">
                  <a:moveTo>
                    <a:pt x="645177" y="53765"/>
                  </a:moveTo>
                  <a:lnTo>
                    <a:pt x="540169" y="53765"/>
                  </a:lnTo>
                  <a:lnTo>
                    <a:pt x="540169" y="189017"/>
                  </a:lnTo>
                  <a:lnTo>
                    <a:pt x="511326" y="189859"/>
                  </a:lnTo>
                  <a:lnTo>
                    <a:pt x="472960" y="216742"/>
                  </a:lnTo>
                  <a:lnTo>
                    <a:pt x="469602" y="224301"/>
                  </a:lnTo>
                  <a:lnTo>
                    <a:pt x="469701" y="240315"/>
                  </a:lnTo>
                  <a:lnTo>
                    <a:pt x="485668" y="279641"/>
                  </a:lnTo>
                  <a:lnTo>
                    <a:pt x="521686" y="301589"/>
                  </a:lnTo>
                  <a:lnTo>
                    <a:pt x="580492" y="304948"/>
                  </a:lnTo>
                  <a:lnTo>
                    <a:pt x="588421" y="304528"/>
                  </a:lnTo>
                  <a:lnTo>
                    <a:pt x="624805" y="290248"/>
                  </a:lnTo>
                  <a:lnTo>
                    <a:pt x="641818" y="262105"/>
                  </a:lnTo>
                  <a:lnTo>
                    <a:pt x="644057" y="257064"/>
                  </a:lnTo>
                  <a:lnTo>
                    <a:pt x="645177" y="249786"/>
                  </a:lnTo>
                  <a:lnTo>
                    <a:pt x="645177" y="53765"/>
                  </a:lnTo>
                  <a:close/>
                </a:path>
                <a:path w="1830070" h="534035">
                  <a:moveTo>
                    <a:pt x="388955" y="53765"/>
                  </a:moveTo>
                  <a:lnTo>
                    <a:pt x="283946" y="53765"/>
                  </a:lnTo>
                  <a:lnTo>
                    <a:pt x="283946" y="126014"/>
                  </a:lnTo>
                  <a:lnTo>
                    <a:pt x="111729" y="126014"/>
                  </a:lnTo>
                  <a:lnTo>
                    <a:pt x="71405" y="134553"/>
                  </a:lnTo>
                  <a:lnTo>
                    <a:pt x="40323" y="174456"/>
                  </a:lnTo>
                  <a:lnTo>
                    <a:pt x="39485" y="187340"/>
                  </a:lnTo>
                  <a:lnTo>
                    <a:pt x="39536" y="193191"/>
                  </a:lnTo>
                  <a:lnTo>
                    <a:pt x="59329" y="235484"/>
                  </a:lnTo>
                  <a:lnTo>
                    <a:pt x="91569" y="257345"/>
                  </a:lnTo>
                  <a:lnTo>
                    <a:pt x="99410" y="258745"/>
                  </a:lnTo>
                  <a:lnTo>
                    <a:pt x="141973" y="258745"/>
                  </a:lnTo>
                  <a:lnTo>
                    <a:pt x="180338" y="248104"/>
                  </a:lnTo>
                  <a:lnTo>
                    <a:pt x="194896" y="217580"/>
                  </a:lnTo>
                  <a:lnTo>
                    <a:pt x="194896" y="183139"/>
                  </a:lnTo>
                  <a:lnTo>
                    <a:pt x="388955" y="183139"/>
                  </a:lnTo>
                  <a:lnTo>
                    <a:pt x="388955" y="53765"/>
                  </a:lnTo>
                  <a:close/>
                </a:path>
                <a:path w="1830070" h="534035">
                  <a:moveTo>
                    <a:pt x="431798" y="0"/>
                  </a:moveTo>
                  <a:lnTo>
                    <a:pt x="0" y="0"/>
                  </a:lnTo>
                  <a:lnTo>
                    <a:pt x="0" y="53765"/>
                  </a:lnTo>
                  <a:lnTo>
                    <a:pt x="431798" y="53765"/>
                  </a:lnTo>
                  <a:lnTo>
                    <a:pt x="431798" y="0"/>
                  </a:lnTo>
                  <a:close/>
                </a:path>
                <a:path w="1830070" h="534035">
                  <a:moveTo>
                    <a:pt x="478843" y="0"/>
                  </a:moveTo>
                  <a:lnTo>
                    <a:pt x="431798" y="0"/>
                  </a:lnTo>
                  <a:lnTo>
                    <a:pt x="431798" y="53765"/>
                  </a:lnTo>
                  <a:lnTo>
                    <a:pt x="478843" y="53765"/>
                  </a:lnTo>
                  <a:lnTo>
                    <a:pt x="478843" y="0"/>
                  </a:lnTo>
                  <a:close/>
                </a:path>
                <a:path w="1830070" h="534035">
                  <a:moveTo>
                    <a:pt x="874519" y="0"/>
                  </a:moveTo>
                  <a:lnTo>
                    <a:pt x="478843" y="0"/>
                  </a:lnTo>
                  <a:lnTo>
                    <a:pt x="478843" y="53765"/>
                  </a:lnTo>
                  <a:lnTo>
                    <a:pt x="874519" y="53765"/>
                  </a:lnTo>
                  <a:lnTo>
                    <a:pt x="874519" y="0"/>
                  </a:lnTo>
                  <a:close/>
                </a:path>
                <a:path w="1830070" h="534035">
                  <a:moveTo>
                    <a:pt x="922403" y="0"/>
                  </a:moveTo>
                  <a:lnTo>
                    <a:pt x="874519" y="0"/>
                  </a:lnTo>
                  <a:lnTo>
                    <a:pt x="874519" y="53765"/>
                  </a:lnTo>
                  <a:lnTo>
                    <a:pt x="922403" y="53765"/>
                  </a:lnTo>
                  <a:lnTo>
                    <a:pt x="922403" y="0"/>
                  </a:lnTo>
                  <a:close/>
                </a:path>
                <a:path w="1830070" h="534035">
                  <a:moveTo>
                    <a:pt x="1103021" y="0"/>
                  </a:moveTo>
                  <a:lnTo>
                    <a:pt x="922403" y="0"/>
                  </a:lnTo>
                  <a:lnTo>
                    <a:pt x="922403" y="53765"/>
                  </a:lnTo>
                  <a:lnTo>
                    <a:pt x="1103021" y="53765"/>
                  </a:lnTo>
                  <a:lnTo>
                    <a:pt x="1103021" y="0"/>
                  </a:lnTo>
                  <a:close/>
                </a:path>
                <a:path w="1830070" h="534035">
                  <a:moveTo>
                    <a:pt x="1155103" y="0"/>
                  </a:moveTo>
                  <a:lnTo>
                    <a:pt x="1103021" y="0"/>
                  </a:lnTo>
                  <a:lnTo>
                    <a:pt x="1103021" y="53765"/>
                  </a:lnTo>
                  <a:lnTo>
                    <a:pt x="1155103" y="53765"/>
                  </a:lnTo>
                  <a:lnTo>
                    <a:pt x="1155103" y="0"/>
                  </a:lnTo>
                  <a:close/>
                </a:path>
                <a:path w="1830070" h="534035">
                  <a:moveTo>
                    <a:pt x="1549105" y="0"/>
                  </a:moveTo>
                  <a:lnTo>
                    <a:pt x="1155103" y="0"/>
                  </a:lnTo>
                  <a:lnTo>
                    <a:pt x="1155103" y="53765"/>
                  </a:lnTo>
                  <a:lnTo>
                    <a:pt x="1549105" y="53765"/>
                  </a:lnTo>
                  <a:lnTo>
                    <a:pt x="1549105" y="0"/>
                  </a:lnTo>
                  <a:close/>
                </a:path>
                <a:path w="1830070" h="534035">
                  <a:moveTo>
                    <a:pt x="1565064" y="0"/>
                  </a:moveTo>
                  <a:lnTo>
                    <a:pt x="1549105" y="0"/>
                  </a:lnTo>
                  <a:lnTo>
                    <a:pt x="1549105" y="53765"/>
                  </a:lnTo>
                  <a:lnTo>
                    <a:pt x="1565064" y="53765"/>
                  </a:lnTo>
                  <a:lnTo>
                    <a:pt x="1565064" y="0"/>
                  </a:lnTo>
                  <a:close/>
                </a:path>
                <a:path w="1830070" h="534035">
                  <a:moveTo>
                    <a:pt x="1829689" y="0"/>
                  </a:moveTo>
                  <a:lnTo>
                    <a:pt x="1565064" y="0"/>
                  </a:lnTo>
                  <a:lnTo>
                    <a:pt x="1565064" y="53765"/>
                  </a:lnTo>
                  <a:lnTo>
                    <a:pt x="1829689" y="53765"/>
                  </a:lnTo>
                  <a:lnTo>
                    <a:pt x="1829689" y="0"/>
                  </a:lnTo>
                  <a:close/>
                </a:path>
                <a:path w="1830070" h="534035">
                  <a:moveTo>
                    <a:pt x="1432332" y="456162"/>
                  </a:moveTo>
                  <a:lnTo>
                    <a:pt x="1399569" y="456162"/>
                  </a:lnTo>
                  <a:lnTo>
                    <a:pt x="1385286" y="458683"/>
                  </a:lnTo>
                  <a:lnTo>
                    <a:pt x="1372687" y="467085"/>
                  </a:lnTo>
                  <a:lnTo>
                    <a:pt x="1365126" y="478847"/>
                  </a:lnTo>
                  <a:lnTo>
                    <a:pt x="1362887" y="483886"/>
                  </a:lnTo>
                  <a:lnTo>
                    <a:pt x="1361765" y="489207"/>
                  </a:lnTo>
                  <a:lnTo>
                    <a:pt x="1361765" y="494808"/>
                  </a:lnTo>
                  <a:lnTo>
                    <a:pt x="1385286" y="530089"/>
                  </a:lnTo>
                  <a:lnTo>
                    <a:pt x="1393690" y="533450"/>
                  </a:lnTo>
                  <a:lnTo>
                    <a:pt x="1433174" y="533450"/>
                  </a:lnTo>
                  <a:lnTo>
                    <a:pt x="1467615" y="513568"/>
                  </a:lnTo>
                  <a:lnTo>
                    <a:pt x="1469297" y="509089"/>
                  </a:lnTo>
                  <a:lnTo>
                    <a:pt x="1469297" y="507966"/>
                  </a:lnTo>
                  <a:lnTo>
                    <a:pt x="1470135" y="503208"/>
                  </a:lnTo>
                  <a:lnTo>
                    <a:pt x="1456974" y="463165"/>
                  </a:lnTo>
                  <a:lnTo>
                    <a:pt x="1449133" y="458683"/>
                  </a:lnTo>
                  <a:lnTo>
                    <a:pt x="1432332" y="45616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1539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1061" y="1910534"/>
            <a:ext cx="473490" cy="137920"/>
          </a:xfrm>
          <a:custGeom>
            <a:avLst/>
            <a:gdLst/>
            <a:ahLst/>
            <a:cxnLst/>
            <a:rect l="l" t="t" r="r" b="b"/>
            <a:pathLst>
              <a:path w="553719" h="161289">
                <a:moveTo>
                  <a:pt x="368981" y="81536"/>
                </a:moveTo>
                <a:lnTo>
                  <a:pt x="358866" y="81536"/>
                </a:lnTo>
                <a:lnTo>
                  <a:pt x="342903" y="90425"/>
                </a:lnTo>
                <a:lnTo>
                  <a:pt x="346208" y="95252"/>
                </a:lnTo>
                <a:lnTo>
                  <a:pt x="348745" y="98806"/>
                </a:lnTo>
                <a:lnTo>
                  <a:pt x="352811" y="103378"/>
                </a:lnTo>
                <a:lnTo>
                  <a:pt x="354333" y="105242"/>
                </a:lnTo>
                <a:lnTo>
                  <a:pt x="374994" y="118703"/>
                </a:lnTo>
                <a:lnTo>
                  <a:pt x="376434" y="119380"/>
                </a:lnTo>
                <a:lnTo>
                  <a:pt x="378463" y="120398"/>
                </a:lnTo>
                <a:lnTo>
                  <a:pt x="385070" y="121921"/>
                </a:lnTo>
                <a:lnTo>
                  <a:pt x="389134" y="123275"/>
                </a:lnTo>
                <a:lnTo>
                  <a:pt x="393026" y="123952"/>
                </a:lnTo>
                <a:lnTo>
                  <a:pt x="397601" y="123952"/>
                </a:lnTo>
                <a:lnTo>
                  <a:pt x="398868" y="124120"/>
                </a:lnTo>
                <a:lnTo>
                  <a:pt x="400564" y="124463"/>
                </a:lnTo>
                <a:lnTo>
                  <a:pt x="422747" y="124463"/>
                </a:lnTo>
                <a:lnTo>
                  <a:pt x="454269" y="105750"/>
                </a:lnTo>
                <a:lnTo>
                  <a:pt x="417243" y="105750"/>
                </a:lnTo>
                <a:lnTo>
                  <a:pt x="410467" y="105412"/>
                </a:lnTo>
                <a:lnTo>
                  <a:pt x="405644" y="105412"/>
                </a:lnTo>
                <a:lnTo>
                  <a:pt x="401831" y="104566"/>
                </a:lnTo>
                <a:lnTo>
                  <a:pt x="392648" y="101390"/>
                </a:lnTo>
                <a:lnTo>
                  <a:pt x="383504" y="96311"/>
                </a:lnTo>
                <a:lnTo>
                  <a:pt x="377663" y="91948"/>
                </a:lnTo>
                <a:lnTo>
                  <a:pt x="372877" y="86868"/>
                </a:lnTo>
                <a:lnTo>
                  <a:pt x="371016" y="84921"/>
                </a:lnTo>
                <a:lnTo>
                  <a:pt x="368981" y="81536"/>
                </a:lnTo>
                <a:close/>
              </a:path>
              <a:path w="553719" h="161289">
                <a:moveTo>
                  <a:pt x="117604" y="55372"/>
                </a:moveTo>
                <a:lnTo>
                  <a:pt x="85853" y="55372"/>
                </a:lnTo>
                <a:lnTo>
                  <a:pt x="85853" y="123952"/>
                </a:lnTo>
                <a:lnTo>
                  <a:pt x="117604" y="123952"/>
                </a:lnTo>
                <a:lnTo>
                  <a:pt x="117604" y="55372"/>
                </a:lnTo>
                <a:close/>
              </a:path>
              <a:path w="553719" h="161289">
                <a:moveTo>
                  <a:pt x="251719" y="16258"/>
                </a:moveTo>
                <a:lnTo>
                  <a:pt x="219966" y="16258"/>
                </a:lnTo>
                <a:lnTo>
                  <a:pt x="219966" y="123952"/>
                </a:lnTo>
                <a:lnTo>
                  <a:pt x="251719" y="123952"/>
                </a:lnTo>
                <a:lnTo>
                  <a:pt x="251719" y="16258"/>
                </a:lnTo>
                <a:close/>
              </a:path>
              <a:path w="553719" h="161289">
                <a:moveTo>
                  <a:pt x="322077" y="16258"/>
                </a:moveTo>
                <a:lnTo>
                  <a:pt x="290329" y="16258"/>
                </a:lnTo>
                <a:lnTo>
                  <a:pt x="290329" y="123952"/>
                </a:lnTo>
                <a:lnTo>
                  <a:pt x="322077" y="123952"/>
                </a:lnTo>
                <a:lnTo>
                  <a:pt x="322077" y="16258"/>
                </a:lnTo>
                <a:close/>
              </a:path>
              <a:path w="553719" h="161289">
                <a:moveTo>
                  <a:pt x="526039" y="16258"/>
                </a:moveTo>
                <a:lnTo>
                  <a:pt x="494290" y="16258"/>
                </a:lnTo>
                <a:lnTo>
                  <a:pt x="494290" y="123952"/>
                </a:lnTo>
                <a:lnTo>
                  <a:pt x="526039" y="123952"/>
                </a:lnTo>
                <a:lnTo>
                  <a:pt x="526039" y="16258"/>
                </a:lnTo>
                <a:close/>
              </a:path>
              <a:path w="553719" h="161289">
                <a:moveTo>
                  <a:pt x="446284" y="16258"/>
                </a:moveTo>
                <a:lnTo>
                  <a:pt x="415803" y="16258"/>
                </a:lnTo>
                <a:lnTo>
                  <a:pt x="415803" y="30226"/>
                </a:lnTo>
                <a:lnTo>
                  <a:pt x="386341" y="30226"/>
                </a:lnTo>
                <a:lnTo>
                  <a:pt x="364747" y="48682"/>
                </a:lnTo>
                <a:lnTo>
                  <a:pt x="364355" y="50292"/>
                </a:lnTo>
                <a:lnTo>
                  <a:pt x="382276" y="78995"/>
                </a:lnTo>
                <a:lnTo>
                  <a:pt x="385152" y="80180"/>
                </a:lnTo>
                <a:lnTo>
                  <a:pt x="388710" y="80773"/>
                </a:lnTo>
                <a:lnTo>
                  <a:pt x="419360" y="80773"/>
                </a:lnTo>
                <a:lnTo>
                  <a:pt x="422917" y="81281"/>
                </a:lnTo>
                <a:lnTo>
                  <a:pt x="425455" y="82296"/>
                </a:lnTo>
                <a:lnTo>
                  <a:pt x="427233" y="84369"/>
                </a:lnTo>
                <a:lnTo>
                  <a:pt x="427977" y="87631"/>
                </a:lnTo>
                <a:lnTo>
                  <a:pt x="427996" y="90594"/>
                </a:lnTo>
                <a:lnTo>
                  <a:pt x="427403" y="93176"/>
                </a:lnTo>
                <a:lnTo>
                  <a:pt x="422492" y="102406"/>
                </a:lnTo>
                <a:lnTo>
                  <a:pt x="417243" y="105750"/>
                </a:lnTo>
                <a:lnTo>
                  <a:pt x="454269" y="105750"/>
                </a:lnTo>
                <a:lnTo>
                  <a:pt x="454411" y="105538"/>
                </a:lnTo>
                <a:lnTo>
                  <a:pt x="456697" y="99029"/>
                </a:lnTo>
                <a:lnTo>
                  <a:pt x="457428" y="91991"/>
                </a:lnTo>
                <a:lnTo>
                  <a:pt x="457308" y="90170"/>
                </a:lnTo>
                <a:lnTo>
                  <a:pt x="457186" y="88816"/>
                </a:lnTo>
                <a:lnTo>
                  <a:pt x="456951" y="85090"/>
                </a:lnTo>
                <a:lnTo>
                  <a:pt x="455259" y="77980"/>
                </a:lnTo>
                <a:lnTo>
                  <a:pt x="452718" y="72983"/>
                </a:lnTo>
                <a:lnTo>
                  <a:pt x="449329" y="70106"/>
                </a:lnTo>
                <a:lnTo>
                  <a:pt x="445269" y="66042"/>
                </a:lnTo>
                <a:lnTo>
                  <a:pt x="440355" y="64008"/>
                </a:lnTo>
                <a:lnTo>
                  <a:pt x="402426" y="64008"/>
                </a:lnTo>
                <a:lnTo>
                  <a:pt x="401072" y="63756"/>
                </a:lnTo>
                <a:lnTo>
                  <a:pt x="394722" y="53594"/>
                </a:lnTo>
                <a:lnTo>
                  <a:pt x="395737" y="50292"/>
                </a:lnTo>
                <a:lnTo>
                  <a:pt x="397515" y="48262"/>
                </a:lnTo>
                <a:lnTo>
                  <a:pt x="398191" y="47585"/>
                </a:lnTo>
                <a:lnTo>
                  <a:pt x="399037" y="47246"/>
                </a:lnTo>
                <a:lnTo>
                  <a:pt x="400057" y="47246"/>
                </a:lnTo>
                <a:lnTo>
                  <a:pt x="404373" y="46483"/>
                </a:lnTo>
                <a:lnTo>
                  <a:pt x="446284" y="46483"/>
                </a:lnTo>
                <a:lnTo>
                  <a:pt x="446284" y="16258"/>
                </a:lnTo>
                <a:close/>
              </a:path>
              <a:path w="553719" h="161289">
                <a:moveTo>
                  <a:pt x="195077" y="16258"/>
                </a:moveTo>
                <a:lnTo>
                  <a:pt x="163324" y="16258"/>
                </a:lnTo>
                <a:lnTo>
                  <a:pt x="163324" y="57150"/>
                </a:lnTo>
                <a:lnTo>
                  <a:pt x="154605" y="57406"/>
                </a:lnTo>
                <a:lnTo>
                  <a:pt x="141987" y="67820"/>
                </a:lnTo>
                <a:lnTo>
                  <a:pt x="142028" y="75524"/>
                </a:lnTo>
                <a:lnTo>
                  <a:pt x="142707" y="78275"/>
                </a:lnTo>
                <a:lnTo>
                  <a:pt x="145587" y="83524"/>
                </a:lnTo>
                <a:lnTo>
                  <a:pt x="147747" y="85770"/>
                </a:lnTo>
                <a:lnTo>
                  <a:pt x="150750" y="87715"/>
                </a:lnTo>
                <a:lnTo>
                  <a:pt x="152657" y="88985"/>
                </a:lnTo>
                <a:lnTo>
                  <a:pt x="155026" y="90170"/>
                </a:lnTo>
                <a:lnTo>
                  <a:pt x="157737" y="91188"/>
                </a:lnTo>
                <a:lnTo>
                  <a:pt x="165359" y="91948"/>
                </a:lnTo>
                <a:lnTo>
                  <a:pt x="175517" y="92203"/>
                </a:lnTo>
                <a:lnTo>
                  <a:pt x="178735" y="92203"/>
                </a:lnTo>
                <a:lnTo>
                  <a:pt x="194972" y="76201"/>
                </a:lnTo>
                <a:lnTo>
                  <a:pt x="195077" y="16258"/>
                </a:lnTo>
                <a:close/>
              </a:path>
              <a:path w="553719" h="161289">
                <a:moveTo>
                  <a:pt x="117604" y="16258"/>
                </a:moveTo>
                <a:lnTo>
                  <a:pt x="85853" y="16258"/>
                </a:lnTo>
                <a:lnTo>
                  <a:pt x="85853" y="38102"/>
                </a:lnTo>
                <a:lnTo>
                  <a:pt x="33781" y="38102"/>
                </a:lnTo>
                <a:lnTo>
                  <a:pt x="27431" y="38862"/>
                </a:lnTo>
                <a:lnTo>
                  <a:pt x="21592" y="40684"/>
                </a:lnTo>
                <a:lnTo>
                  <a:pt x="17528" y="41868"/>
                </a:lnTo>
                <a:lnTo>
                  <a:pt x="14903" y="44367"/>
                </a:lnTo>
                <a:lnTo>
                  <a:pt x="13673" y="48262"/>
                </a:lnTo>
                <a:lnTo>
                  <a:pt x="12193" y="52748"/>
                </a:lnTo>
                <a:lnTo>
                  <a:pt x="11945" y="56560"/>
                </a:lnTo>
                <a:lnTo>
                  <a:pt x="11877" y="59353"/>
                </a:lnTo>
                <a:lnTo>
                  <a:pt x="12362" y="61678"/>
                </a:lnTo>
                <a:lnTo>
                  <a:pt x="30059" y="78232"/>
                </a:lnTo>
                <a:lnTo>
                  <a:pt x="42925" y="78232"/>
                </a:lnTo>
                <a:lnTo>
                  <a:pt x="58928" y="55372"/>
                </a:lnTo>
                <a:lnTo>
                  <a:pt x="117604" y="55372"/>
                </a:lnTo>
                <a:lnTo>
                  <a:pt x="117604" y="16258"/>
                </a:lnTo>
                <a:close/>
              </a:path>
              <a:path w="553719" h="161289">
                <a:moveTo>
                  <a:pt x="130557" y="0"/>
                </a:moveTo>
                <a:lnTo>
                  <a:pt x="0" y="0"/>
                </a:lnTo>
                <a:lnTo>
                  <a:pt x="0" y="16258"/>
                </a:lnTo>
                <a:lnTo>
                  <a:pt x="130557" y="16258"/>
                </a:lnTo>
                <a:lnTo>
                  <a:pt x="130557" y="0"/>
                </a:lnTo>
                <a:close/>
              </a:path>
              <a:path w="553719" h="161289">
                <a:moveTo>
                  <a:pt x="144781" y="0"/>
                </a:moveTo>
                <a:lnTo>
                  <a:pt x="130557" y="0"/>
                </a:lnTo>
                <a:lnTo>
                  <a:pt x="130557" y="16258"/>
                </a:lnTo>
                <a:lnTo>
                  <a:pt x="144781" y="16258"/>
                </a:lnTo>
                <a:lnTo>
                  <a:pt x="144781" y="0"/>
                </a:lnTo>
                <a:close/>
              </a:path>
              <a:path w="553719" h="161289">
                <a:moveTo>
                  <a:pt x="264420" y="0"/>
                </a:moveTo>
                <a:lnTo>
                  <a:pt x="144781" y="0"/>
                </a:lnTo>
                <a:lnTo>
                  <a:pt x="144781" y="16258"/>
                </a:lnTo>
                <a:lnTo>
                  <a:pt x="264420" y="16258"/>
                </a:lnTo>
                <a:lnTo>
                  <a:pt x="264420" y="0"/>
                </a:lnTo>
                <a:close/>
              </a:path>
              <a:path w="553719" h="161289">
                <a:moveTo>
                  <a:pt x="278895" y="0"/>
                </a:moveTo>
                <a:lnTo>
                  <a:pt x="264420" y="0"/>
                </a:lnTo>
                <a:lnTo>
                  <a:pt x="264420" y="16258"/>
                </a:lnTo>
                <a:lnTo>
                  <a:pt x="278895" y="16258"/>
                </a:lnTo>
                <a:lnTo>
                  <a:pt x="278895" y="0"/>
                </a:lnTo>
                <a:close/>
              </a:path>
              <a:path w="553719" h="161289">
                <a:moveTo>
                  <a:pt x="333507" y="0"/>
                </a:moveTo>
                <a:lnTo>
                  <a:pt x="278895" y="0"/>
                </a:lnTo>
                <a:lnTo>
                  <a:pt x="278895" y="16258"/>
                </a:lnTo>
                <a:lnTo>
                  <a:pt x="333507" y="16258"/>
                </a:lnTo>
                <a:lnTo>
                  <a:pt x="333507" y="0"/>
                </a:lnTo>
                <a:close/>
              </a:path>
              <a:path w="553719" h="161289">
                <a:moveTo>
                  <a:pt x="349257" y="0"/>
                </a:moveTo>
                <a:lnTo>
                  <a:pt x="333507" y="0"/>
                </a:lnTo>
                <a:lnTo>
                  <a:pt x="333507" y="16258"/>
                </a:lnTo>
                <a:lnTo>
                  <a:pt x="349257" y="16258"/>
                </a:lnTo>
                <a:lnTo>
                  <a:pt x="349257" y="0"/>
                </a:lnTo>
                <a:close/>
              </a:path>
              <a:path w="553719" h="161289">
                <a:moveTo>
                  <a:pt x="468381" y="0"/>
                </a:moveTo>
                <a:lnTo>
                  <a:pt x="349257" y="0"/>
                </a:lnTo>
                <a:lnTo>
                  <a:pt x="349257" y="16258"/>
                </a:lnTo>
                <a:lnTo>
                  <a:pt x="468381" y="16258"/>
                </a:lnTo>
                <a:lnTo>
                  <a:pt x="468381" y="0"/>
                </a:lnTo>
                <a:close/>
              </a:path>
              <a:path w="553719" h="161289">
                <a:moveTo>
                  <a:pt x="473209" y="0"/>
                </a:moveTo>
                <a:lnTo>
                  <a:pt x="468381" y="0"/>
                </a:lnTo>
                <a:lnTo>
                  <a:pt x="468381" y="16258"/>
                </a:lnTo>
                <a:lnTo>
                  <a:pt x="473209" y="16258"/>
                </a:lnTo>
                <a:lnTo>
                  <a:pt x="473209" y="0"/>
                </a:lnTo>
                <a:close/>
              </a:path>
              <a:path w="553719" h="161289">
                <a:moveTo>
                  <a:pt x="553219" y="0"/>
                </a:moveTo>
                <a:lnTo>
                  <a:pt x="473209" y="0"/>
                </a:lnTo>
                <a:lnTo>
                  <a:pt x="473209" y="16258"/>
                </a:lnTo>
                <a:lnTo>
                  <a:pt x="553219" y="16258"/>
                </a:lnTo>
                <a:lnTo>
                  <a:pt x="553219" y="0"/>
                </a:lnTo>
                <a:close/>
              </a:path>
              <a:path w="553719" h="161289">
                <a:moveTo>
                  <a:pt x="433076" y="137923"/>
                </a:moveTo>
                <a:lnTo>
                  <a:pt x="423169" y="137923"/>
                </a:lnTo>
                <a:lnTo>
                  <a:pt x="418852" y="138686"/>
                </a:lnTo>
                <a:lnTo>
                  <a:pt x="415039" y="141225"/>
                </a:lnTo>
                <a:lnTo>
                  <a:pt x="412753" y="144781"/>
                </a:lnTo>
                <a:lnTo>
                  <a:pt x="412078" y="146304"/>
                </a:lnTo>
                <a:lnTo>
                  <a:pt x="411739" y="147913"/>
                </a:lnTo>
                <a:lnTo>
                  <a:pt x="411739" y="149609"/>
                </a:lnTo>
                <a:lnTo>
                  <a:pt x="421391" y="161291"/>
                </a:lnTo>
                <a:lnTo>
                  <a:pt x="433327" y="161291"/>
                </a:lnTo>
                <a:lnTo>
                  <a:pt x="444506" y="152147"/>
                </a:lnTo>
                <a:lnTo>
                  <a:pt x="445014" y="149609"/>
                </a:lnTo>
                <a:lnTo>
                  <a:pt x="438156" y="138686"/>
                </a:lnTo>
                <a:lnTo>
                  <a:pt x="433076" y="137923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grpSp>
        <p:nvGrpSpPr>
          <p:cNvPr id="3" name="object 3"/>
          <p:cNvGrpSpPr/>
          <p:nvPr/>
        </p:nvGrpSpPr>
        <p:grpSpPr>
          <a:xfrm>
            <a:off x="1161062" y="2103626"/>
            <a:ext cx="6822162" cy="2353874"/>
            <a:chOff x="1357797" y="2231473"/>
            <a:chExt cx="7978140" cy="27527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7797" y="2231473"/>
              <a:ext cx="7977643" cy="10960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797" y="3370931"/>
              <a:ext cx="7977671" cy="161291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3661540" y="4638245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0"/>
                </a:lnTo>
                <a:lnTo>
                  <a:pt x="1134251" y="74682"/>
                </a:lnTo>
                <a:lnTo>
                  <a:pt x="1110712" y="105318"/>
                </a:lnTo>
                <a:lnTo>
                  <a:pt x="1092748" y="140123"/>
                </a:lnTo>
                <a:lnTo>
                  <a:pt x="1080990" y="178639"/>
                </a:lnTo>
                <a:lnTo>
                  <a:pt x="1076282" y="218596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4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5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3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2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59"/>
                </a:lnTo>
                <a:lnTo>
                  <a:pt x="1680017" y="242458"/>
                </a:lnTo>
                <a:lnTo>
                  <a:pt x="1651607" y="211077"/>
                </a:lnTo>
                <a:lnTo>
                  <a:pt x="1620500" y="175885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2"/>
                </a:moveTo>
                <a:lnTo>
                  <a:pt x="2018993" y="192122"/>
                </a:lnTo>
                <a:lnTo>
                  <a:pt x="2067254" y="206391"/>
                </a:lnTo>
                <a:lnTo>
                  <a:pt x="2094531" y="231935"/>
                </a:lnTo>
                <a:lnTo>
                  <a:pt x="2110903" y="269134"/>
                </a:lnTo>
                <a:lnTo>
                  <a:pt x="2113182" y="311515"/>
                </a:lnTo>
                <a:lnTo>
                  <a:pt x="2098181" y="352602"/>
                </a:lnTo>
                <a:lnTo>
                  <a:pt x="2062715" y="385920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6"/>
                </a:lnTo>
                <a:lnTo>
                  <a:pt x="2122903" y="335053"/>
                </a:lnTo>
                <a:lnTo>
                  <a:pt x="2128136" y="295854"/>
                </a:lnTo>
                <a:lnTo>
                  <a:pt x="2118853" y="251154"/>
                </a:lnTo>
                <a:lnTo>
                  <a:pt x="2099919" y="218596"/>
                </a:lnTo>
                <a:lnTo>
                  <a:pt x="2072097" y="194647"/>
                </a:lnTo>
                <a:lnTo>
                  <a:pt x="2066587" y="192122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8"/>
                </a:lnTo>
                <a:lnTo>
                  <a:pt x="1895066" y="370242"/>
                </a:lnTo>
                <a:lnTo>
                  <a:pt x="1865888" y="344034"/>
                </a:lnTo>
                <a:lnTo>
                  <a:pt x="1834847" y="295854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3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2"/>
                </a:lnTo>
                <a:lnTo>
                  <a:pt x="2066587" y="192122"/>
                </a:lnTo>
                <a:lnTo>
                  <a:pt x="2038522" y="179259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4"/>
                </a:lnTo>
                <a:lnTo>
                  <a:pt x="767169" y="417295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5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4"/>
                </a:lnTo>
                <a:lnTo>
                  <a:pt x="273175" y="411695"/>
                </a:lnTo>
                <a:lnTo>
                  <a:pt x="287632" y="405426"/>
                </a:lnTo>
                <a:lnTo>
                  <a:pt x="139122" y="405426"/>
                </a:lnTo>
                <a:lnTo>
                  <a:pt x="108850" y="400578"/>
                </a:lnTo>
                <a:lnTo>
                  <a:pt x="56777" y="372641"/>
                </a:lnTo>
                <a:lnTo>
                  <a:pt x="21922" y="328420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7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2" y="405426"/>
                </a:lnTo>
                <a:lnTo>
                  <a:pt x="301131" y="399571"/>
                </a:lnTo>
                <a:lnTo>
                  <a:pt x="217884" y="399571"/>
                </a:lnTo>
                <a:lnTo>
                  <a:pt x="199337" y="396476"/>
                </a:lnTo>
                <a:lnTo>
                  <a:pt x="308268" y="396476"/>
                </a:lnTo>
                <a:lnTo>
                  <a:pt x="308959" y="396176"/>
                </a:lnTo>
                <a:lnTo>
                  <a:pt x="229544" y="396176"/>
                </a:lnTo>
                <a:lnTo>
                  <a:pt x="253543" y="377005"/>
                </a:lnTo>
                <a:lnTo>
                  <a:pt x="285575" y="350743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7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68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4"/>
                </a:lnTo>
                <a:lnTo>
                  <a:pt x="217884" y="399571"/>
                </a:lnTo>
                <a:lnTo>
                  <a:pt x="301131" y="399571"/>
                </a:lnTo>
                <a:lnTo>
                  <a:pt x="308268" y="396476"/>
                </a:lnTo>
                <a:close/>
              </a:path>
              <a:path w="2128520" h="437514">
                <a:moveTo>
                  <a:pt x="373282" y="314074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59" y="396176"/>
                </a:lnTo>
                <a:lnTo>
                  <a:pt x="315124" y="393503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9" y="314773"/>
                </a:lnTo>
                <a:lnTo>
                  <a:pt x="373850" y="314773"/>
                </a:lnTo>
                <a:lnTo>
                  <a:pt x="373282" y="314074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59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8" y="183850"/>
                </a:lnTo>
                <a:lnTo>
                  <a:pt x="396760" y="194557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6"/>
                </a:lnTo>
                <a:lnTo>
                  <a:pt x="373282" y="314074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2"/>
                </a:lnTo>
                <a:lnTo>
                  <a:pt x="885625" y="276912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0265" y="1331611"/>
            <a:ext cx="5662330" cy="4170728"/>
            <a:chOff x="2035143" y="1328645"/>
            <a:chExt cx="6621780" cy="4877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0543" y="1354045"/>
              <a:ext cx="6570913" cy="43827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60543" y="1354045"/>
              <a:ext cx="6570980" cy="4383405"/>
            </a:xfrm>
            <a:custGeom>
              <a:avLst/>
              <a:gdLst/>
              <a:ahLst/>
              <a:cxnLst/>
              <a:rect l="l" t="t" r="r" b="b"/>
              <a:pathLst>
                <a:path w="6570980" h="4383405">
                  <a:moveTo>
                    <a:pt x="0" y="0"/>
                  </a:moveTo>
                  <a:lnTo>
                    <a:pt x="6570913" y="0"/>
                  </a:lnTo>
                  <a:lnTo>
                    <a:pt x="6570913" y="4382799"/>
                  </a:lnTo>
                  <a:lnTo>
                    <a:pt x="0" y="4382799"/>
                  </a:lnTo>
                  <a:lnTo>
                    <a:pt x="0" y="0"/>
                  </a:lnTo>
                  <a:close/>
                </a:path>
              </a:pathLst>
            </a:custGeom>
            <a:ln w="50800">
              <a:solidFill>
                <a:srgbClr val="E31E24"/>
              </a:solidFill>
            </a:ln>
          </p:spPr>
          <p:txBody>
            <a:bodyPr wrap="square" lIns="0" tIns="0" rIns="0" bIns="0" rtlCol="0"/>
            <a:lstStyle/>
            <a:p>
              <a:endParaRPr sz="1539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5171" y="5267739"/>
              <a:ext cx="4341653" cy="9382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061" y="1873606"/>
            <a:ext cx="1124435" cy="1996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503" y="2113394"/>
            <a:ext cx="6826971" cy="28322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7805" y="1834129"/>
            <a:ext cx="6833696" cy="31542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0847" y="1838254"/>
            <a:ext cx="6821956" cy="268513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61540" y="4666002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0"/>
                </a:lnTo>
                <a:lnTo>
                  <a:pt x="1134251" y="74682"/>
                </a:lnTo>
                <a:lnTo>
                  <a:pt x="1110712" y="105318"/>
                </a:lnTo>
                <a:lnTo>
                  <a:pt x="1092748" y="140123"/>
                </a:lnTo>
                <a:lnTo>
                  <a:pt x="1080990" y="178639"/>
                </a:lnTo>
                <a:lnTo>
                  <a:pt x="1076282" y="218596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4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5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3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2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59"/>
                </a:lnTo>
                <a:lnTo>
                  <a:pt x="1680017" y="242458"/>
                </a:lnTo>
                <a:lnTo>
                  <a:pt x="1651607" y="211077"/>
                </a:lnTo>
                <a:lnTo>
                  <a:pt x="1620500" y="175885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2"/>
                </a:moveTo>
                <a:lnTo>
                  <a:pt x="2018993" y="192122"/>
                </a:lnTo>
                <a:lnTo>
                  <a:pt x="2067254" y="206391"/>
                </a:lnTo>
                <a:lnTo>
                  <a:pt x="2094531" y="231935"/>
                </a:lnTo>
                <a:lnTo>
                  <a:pt x="2110903" y="269134"/>
                </a:lnTo>
                <a:lnTo>
                  <a:pt x="2113182" y="311515"/>
                </a:lnTo>
                <a:lnTo>
                  <a:pt x="2098181" y="352602"/>
                </a:lnTo>
                <a:lnTo>
                  <a:pt x="2062715" y="385920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6"/>
                </a:lnTo>
                <a:lnTo>
                  <a:pt x="2122903" y="335053"/>
                </a:lnTo>
                <a:lnTo>
                  <a:pt x="2128136" y="295854"/>
                </a:lnTo>
                <a:lnTo>
                  <a:pt x="2118853" y="251154"/>
                </a:lnTo>
                <a:lnTo>
                  <a:pt x="2099919" y="218596"/>
                </a:lnTo>
                <a:lnTo>
                  <a:pt x="2072097" y="194647"/>
                </a:lnTo>
                <a:lnTo>
                  <a:pt x="2066587" y="192122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8"/>
                </a:lnTo>
                <a:lnTo>
                  <a:pt x="1895066" y="370242"/>
                </a:lnTo>
                <a:lnTo>
                  <a:pt x="1865888" y="344034"/>
                </a:lnTo>
                <a:lnTo>
                  <a:pt x="1834847" y="295854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3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2"/>
                </a:lnTo>
                <a:lnTo>
                  <a:pt x="2066587" y="192122"/>
                </a:lnTo>
                <a:lnTo>
                  <a:pt x="2038522" y="179259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4"/>
                </a:lnTo>
                <a:lnTo>
                  <a:pt x="767169" y="417295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5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4"/>
                </a:lnTo>
                <a:lnTo>
                  <a:pt x="273175" y="411695"/>
                </a:lnTo>
                <a:lnTo>
                  <a:pt x="287632" y="405426"/>
                </a:lnTo>
                <a:lnTo>
                  <a:pt x="139122" y="405426"/>
                </a:lnTo>
                <a:lnTo>
                  <a:pt x="108850" y="400578"/>
                </a:lnTo>
                <a:lnTo>
                  <a:pt x="56777" y="372641"/>
                </a:lnTo>
                <a:lnTo>
                  <a:pt x="21922" y="328420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7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2" y="405426"/>
                </a:lnTo>
                <a:lnTo>
                  <a:pt x="301131" y="399571"/>
                </a:lnTo>
                <a:lnTo>
                  <a:pt x="217884" y="399571"/>
                </a:lnTo>
                <a:lnTo>
                  <a:pt x="199337" y="396476"/>
                </a:lnTo>
                <a:lnTo>
                  <a:pt x="308268" y="396476"/>
                </a:lnTo>
                <a:lnTo>
                  <a:pt x="308959" y="396176"/>
                </a:lnTo>
                <a:lnTo>
                  <a:pt x="229544" y="396176"/>
                </a:lnTo>
                <a:lnTo>
                  <a:pt x="253543" y="377005"/>
                </a:lnTo>
                <a:lnTo>
                  <a:pt x="285575" y="350743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7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68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4"/>
                </a:lnTo>
                <a:lnTo>
                  <a:pt x="217884" y="399571"/>
                </a:lnTo>
                <a:lnTo>
                  <a:pt x="301131" y="399571"/>
                </a:lnTo>
                <a:lnTo>
                  <a:pt x="308268" y="396476"/>
                </a:lnTo>
                <a:close/>
              </a:path>
              <a:path w="2128520" h="437514">
                <a:moveTo>
                  <a:pt x="373282" y="314074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59" y="396176"/>
                </a:lnTo>
                <a:lnTo>
                  <a:pt x="315124" y="393503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9" y="314773"/>
                </a:lnTo>
                <a:lnTo>
                  <a:pt x="373850" y="314773"/>
                </a:lnTo>
                <a:lnTo>
                  <a:pt x="373282" y="314074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59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8" y="183850"/>
                </a:lnTo>
                <a:lnTo>
                  <a:pt x="396760" y="194557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6"/>
                </a:lnTo>
                <a:lnTo>
                  <a:pt x="373282" y="314074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2"/>
                </a:lnTo>
                <a:lnTo>
                  <a:pt x="885625" y="276912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19" y="2064308"/>
            <a:ext cx="5832764" cy="27269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0847" y="1656268"/>
            <a:ext cx="671682" cy="106427"/>
          </a:xfrm>
          <a:custGeom>
            <a:avLst/>
            <a:gdLst/>
            <a:ahLst/>
            <a:cxnLst/>
            <a:rect l="l" t="t" r="r" b="b"/>
            <a:pathLst>
              <a:path w="785494" h="124460">
                <a:moveTo>
                  <a:pt x="59691" y="70106"/>
                </a:moveTo>
                <a:lnTo>
                  <a:pt x="27683" y="70106"/>
                </a:lnTo>
                <a:lnTo>
                  <a:pt x="27736" y="78275"/>
                </a:lnTo>
                <a:lnTo>
                  <a:pt x="28446" y="83441"/>
                </a:lnTo>
                <a:lnTo>
                  <a:pt x="28954" y="89154"/>
                </a:lnTo>
                <a:lnTo>
                  <a:pt x="29631" y="93600"/>
                </a:lnTo>
                <a:lnTo>
                  <a:pt x="32510" y="104310"/>
                </a:lnTo>
                <a:lnTo>
                  <a:pt x="35685" y="110026"/>
                </a:lnTo>
                <a:lnTo>
                  <a:pt x="40088" y="113879"/>
                </a:lnTo>
                <a:lnTo>
                  <a:pt x="42800" y="116586"/>
                </a:lnTo>
                <a:lnTo>
                  <a:pt x="45255" y="118491"/>
                </a:lnTo>
                <a:lnTo>
                  <a:pt x="47454" y="119678"/>
                </a:lnTo>
                <a:lnTo>
                  <a:pt x="52491" y="122515"/>
                </a:lnTo>
                <a:lnTo>
                  <a:pt x="59179" y="123952"/>
                </a:lnTo>
                <a:lnTo>
                  <a:pt x="104392" y="123952"/>
                </a:lnTo>
                <a:lnTo>
                  <a:pt x="104392" y="107697"/>
                </a:lnTo>
                <a:lnTo>
                  <a:pt x="80516" y="107697"/>
                </a:lnTo>
                <a:lnTo>
                  <a:pt x="74166" y="106934"/>
                </a:lnTo>
                <a:lnTo>
                  <a:pt x="67056" y="103378"/>
                </a:lnTo>
                <a:lnTo>
                  <a:pt x="65617" y="101855"/>
                </a:lnTo>
                <a:lnTo>
                  <a:pt x="64769" y="99824"/>
                </a:lnTo>
                <a:lnTo>
                  <a:pt x="61721" y="92711"/>
                </a:lnTo>
                <a:lnTo>
                  <a:pt x="60197" y="87631"/>
                </a:lnTo>
                <a:lnTo>
                  <a:pt x="59860" y="86447"/>
                </a:lnTo>
                <a:lnTo>
                  <a:pt x="59801" y="85770"/>
                </a:lnTo>
                <a:lnTo>
                  <a:pt x="59691" y="70106"/>
                </a:lnTo>
                <a:close/>
              </a:path>
              <a:path w="785494" h="124460">
                <a:moveTo>
                  <a:pt x="164084" y="16257"/>
                </a:moveTo>
                <a:lnTo>
                  <a:pt x="132335" y="16257"/>
                </a:lnTo>
                <a:lnTo>
                  <a:pt x="132335" y="123952"/>
                </a:lnTo>
                <a:lnTo>
                  <a:pt x="164084" y="123952"/>
                </a:lnTo>
                <a:lnTo>
                  <a:pt x="164084" y="16257"/>
                </a:lnTo>
                <a:close/>
              </a:path>
              <a:path w="785494" h="124460">
                <a:moveTo>
                  <a:pt x="296927" y="16257"/>
                </a:moveTo>
                <a:lnTo>
                  <a:pt x="265175" y="16257"/>
                </a:lnTo>
                <a:lnTo>
                  <a:pt x="265175" y="123952"/>
                </a:lnTo>
                <a:lnTo>
                  <a:pt x="296927" y="123952"/>
                </a:lnTo>
                <a:lnTo>
                  <a:pt x="296927" y="16257"/>
                </a:lnTo>
                <a:close/>
              </a:path>
              <a:path w="785494" h="124460">
                <a:moveTo>
                  <a:pt x="240285" y="16257"/>
                </a:moveTo>
                <a:lnTo>
                  <a:pt x="208532" y="16257"/>
                </a:lnTo>
                <a:lnTo>
                  <a:pt x="208532" y="57150"/>
                </a:lnTo>
                <a:lnTo>
                  <a:pt x="199814" y="57405"/>
                </a:lnTo>
                <a:lnTo>
                  <a:pt x="187218" y="67734"/>
                </a:lnTo>
                <a:lnTo>
                  <a:pt x="187237" y="75524"/>
                </a:lnTo>
                <a:lnTo>
                  <a:pt x="187915" y="78275"/>
                </a:lnTo>
                <a:lnTo>
                  <a:pt x="190795" y="83524"/>
                </a:lnTo>
                <a:lnTo>
                  <a:pt x="192956" y="85770"/>
                </a:lnTo>
                <a:lnTo>
                  <a:pt x="195832" y="87631"/>
                </a:lnTo>
                <a:lnTo>
                  <a:pt x="197865" y="88985"/>
                </a:lnTo>
                <a:lnTo>
                  <a:pt x="200234" y="90170"/>
                </a:lnTo>
                <a:lnTo>
                  <a:pt x="202946" y="91188"/>
                </a:lnTo>
                <a:lnTo>
                  <a:pt x="210567" y="91948"/>
                </a:lnTo>
                <a:lnTo>
                  <a:pt x="220725" y="92203"/>
                </a:lnTo>
                <a:lnTo>
                  <a:pt x="223944" y="92203"/>
                </a:lnTo>
                <a:lnTo>
                  <a:pt x="239266" y="79250"/>
                </a:lnTo>
                <a:lnTo>
                  <a:pt x="239946" y="77724"/>
                </a:lnTo>
                <a:lnTo>
                  <a:pt x="240285" y="75524"/>
                </a:lnTo>
                <a:lnTo>
                  <a:pt x="240285" y="16257"/>
                </a:lnTo>
                <a:close/>
              </a:path>
              <a:path w="785494" h="124460">
                <a:moveTo>
                  <a:pt x="92962" y="16257"/>
                </a:moveTo>
                <a:lnTo>
                  <a:pt x="59691" y="16257"/>
                </a:lnTo>
                <a:lnTo>
                  <a:pt x="62736" y="20361"/>
                </a:lnTo>
                <a:lnTo>
                  <a:pt x="64769" y="23411"/>
                </a:lnTo>
                <a:lnTo>
                  <a:pt x="67056" y="29041"/>
                </a:lnTo>
                <a:lnTo>
                  <a:pt x="67816" y="34672"/>
                </a:lnTo>
                <a:lnTo>
                  <a:pt x="67563" y="37001"/>
                </a:lnTo>
                <a:lnTo>
                  <a:pt x="61465" y="47711"/>
                </a:lnTo>
                <a:lnTo>
                  <a:pt x="59942" y="49108"/>
                </a:lnTo>
                <a:lnTo>
                  <a:pt x="58502" y="49871"/>
                </a:lnTo>
                <a:lnTo>
                  <a:pt x="57150" y="50040"/>
                </a:lnTo>
                <a:lnTo>
                  <a:pt x="55796" y="50717"/>
                </a:lnTo>
                <a:lnTo>
                  <a:pt x="53761" y="51055"/>
                </a:lnTo>
                <a:lnTo>
                  <a:pt x="19558" y="51055"/>
                </a:lnTo>
                <a:lnTo>
                  <a:pt x="16253" y="51857"/>
                </a:lnTo>
                <a:lnTo>
                  <a:pt x="13459" y="53723"/>
                </a:lnTo>
                <a:lnTo>
                  <a:pt x="11681" y="56898"/>
                </a:lnTo>
                <a:lnTo>
                  <a:pt x="11343" y="57744"/>
                </a:lnTo>
                <a:lnTo>
                  <a:pt x="11173" y="59184"/>
                </a:lnTo>
                <a:lnTo>
                  <a:pt x="11173" y="61088"/>
                </a:lnTo>
                <a:lnTo>
                  <a:pt x="11681" y="64814"/>
                </a:lnTo>
                <a:lnTo>
                  <a:pt x="13459" y="67734"/>
                </a:lnTo>
                <a:lnTo>
                  <a:pt x="16253" y="69851"/>
                </a:lnTo>
                <a:lnTo>
                  <a:pt x="19558" y="70106"/>
                </a:lnTo>
                <a:lnTo>
                  <a:pt x="68072" y="70106"/>
                </a:lnTo>
                <a:lnTo>
                  <a:pt x="98041" y="46736"/>
                </a:lnTo>
                <a:lnTo>
                  <a:pt x="98722" y="44705"/>
                </a:lnTo>
                <a:lnTo>
                  <a:pt x="98937" y="43139"/>
                </a:lnTo>
                <a:lnTo>
                  <a:pt x="99023" y="39030"/>
                </a:lnTo>
                <a:lnTo>
                  <a:pt x="98297" y="32259"/>
                </a:lnTo>
                <a:lnTo>
                  <a:pt x="96518" y="24894"/>
                </a:lnTo>
                <a:lnTo>
                  <a:pt x="94996" y="20829"/>
                </a:lnTo>
                <a:lnTo>
                  <a:pt x="92962" y="16257"/>
                </a:lnTo>
                <a:close/>
              </a:path>
              <a:path w="785494" h="124460">
                <a:moveTo>
                  <a:pt x="106425" y="0"/>
                </a:moveTo>
                <a:lnTo>
                  <a:pt x="0" y="0"/>
                </a:lnTo>
                <a:lnTo>
                  <a:pt x="0" y="16257"/>
                </a:lnTo>
                <a:lnTo>
                  <a:pt x="106425" y="16257"/>
                </a:lnTo>
                <a:lnTo>
                  <a:pt x="106425" y="0"/>
                </a:lnTo>
                <a:close/>
              </a:path>
              <a:path w="785494" h="124460">
                <a:moveTo>
                  <a:pt x="121919" y="0"/>
                </a:moveTo>
                <a:lnTo>
                  <a:pt x="106425" y="0"/>
                </a:lnTo>
                <a:lnTo>
                  <a:pt x="106425" y="16257"/>
                </a:lnTo>
                <a:lnTo>
                  <a:pt x="121919" y="16257"/>
                </a:lnTo>
                <a:lnTo>
                  <a:pt x="121919" y="0"/>
                </a:lnTo>
                <a:close/>
              </a:path>
              <a:path w="785494" h="124460">
                <a:moveTo>
                  <a:pt x="175765" y="0"/>
                </a:moveTo>
                <a:lnTo>
                  <a:pt x="121919" y="0"/>
                </a:lnTo>
                <a:lnTo>
                  <a:pt x="121919" y="16257"/>
                </a:lnTo>
                <a:lnTo>
                  <a:pt x="175765" y="16257"/>
                </a:lnTo>
                <a:lnTo>
                  <a:pt x="175765" y="0"/>
                </a:lnTo>
                <a:close/>
              </a:path>
              <a:path w="785494" h="124460">
                <a:moveTo>
                  <a:pt x="191263" y="0"/>
                </a:moveTo>
                <a:lnTo>
                  <a:pt x="175765" y="0"/>
                </a:lnTo>
                <a:lnTo>
                  <a:pt x="175765" y="16257"/>
                </a:lnTo>
                <a:lnTo>
                  <a:pt x="191263" y="16257"/>
                </a:lnTo>
                <a:lnTo>
                  <a:pt x="191263" y="0"/>
                </a:lnTo>
                <a:close/>
              </a:path>
              <a:path w="785494" h="124460">
                <a:moveTo>
                  <a:pt x="324103" y="0"/>
                </a:moveTo>
                <a:lnTo>
                  <a:pt x="191263" y="0"/>
                </a:lnTo>
                <a:lnTo>
                  <a:pt x="191263" y="16257"/>
                </a:lnTo>
                <a:lnTo>
                  <a:pt x="324103" y="16257"/>
                </a:lnTo>
                <a:lnTo>
                  <a:pt x="324103" y="0"/>
                </a:lnTo>
                <a:close/>
              </a:path>
              <a:path w="785494" h="124460">
                <a:moveTo>
                  <a:pt x="503179" y="96520"/>
                </a:moveTo>
                <a:lnTo>
                  <a:pt x="471426" y="96520"/>
                </a:lnTo>
                <a:lnTo>
                  <a:pt x="471426" y="123952"/>
                </a:lnTo>
                <a:lnTo>
                  <a:pt x="503179" y="123952"/>
                </a:lnTo>
                <a:lnTo>
                  <a:pt x="503179" y="96520"/>
                </a:lnTo>
                <a:close/>
              </a:path>
              <a:path w="785494" h="124460">
                <a:moveTo>
                  <a:pt x="636273" y="77472"/>
                </a:moveTo>
                <a:lnTo>
                  <a:pt x="604526" y="77472"/>
                </a:lnTo>
                <a:lnTo>
                  <a:pt x="604526" y="123952"/>
                </a:lnTo>
                <a:lnTo>
                  <a:pt x="636273" y="123952"/>
                </a:lnTo>
                <a:lnTo>
                  <a:pt x="636273" y="77472"/>
                </a:lnTo>
                <a:close/>
              </a:path>
              <a:path w="785494" h="124460">
                <a:moveTo>
                  <a:pt x="758195" y="55372"/>
                </a:moveTo>
                <a:lnTo>
                  <a:pt x="726443" y="55372"/>
                </a:lnTo>
                <a:lnTo>
                  <a:pt x="726443" y="123952"/>
                </a:lnTo>
                <a:lnTo>
                  <a:pt x="758195" y="123952"/>
                </a:lnTo>
                <a:lnTo>
                  <a:pt x="758195" y="55372"/>
                </a:lnTo>
                <a:close/>
              </a:path>
              <a:path w="785494" h="124460">
                <a:moveTo>
                  <a:pt x="424183" y="63756"/>
                </a:moveTo>
                <a:lnTo>
                  <a:pt x="392431" y="63756"/>
                </a:lnTo>
                <a:lnTo>
                  <a:pt x="392527" y="68962"/>
                </a:lnTo>
                <a:lnTo>
                  <a:pt x="415461" y="101602"/>
                </a:lnTo>
                <a:lnTo>
                  <a:pt x="418848" y="102618"/>
                </a:lnTo>
                <a:lnTo>
                  <a:pt x="423589" y="104310"/>
                </a:lnTo>
                <a:lnTo>
                  <a:pt x="428838" y="105156"/>
                </a:lnTo>
                <a:lnTo>
                  <a:pt x="436121" y="105156"/>
                </a:lnTo>
                <a:lnTo>
                  <a:pt x="438151" y="104904"/>
                </a:lnTo>
                <a:lnTo>
                  <a:pt x="451378" y="104904"/>
                </a:lnTo>
                <a:lnTo>
                  <a:pt x="459745" y="102870"/>
                </a:lnTo>
                <a:lnTo>
                  <a:pt x="467617" y="99061"/>
                </a:lnTo>
                <a:lnTo>
                  <a:pt x="469395" y="98046"/>
                </a:lnTo>
                <a:lnTo>
                  <a:pt x="471426" y="96520"/>
                </a:lnTo>
                <a:lnTo>
                  <a:pt x="503179" y="96520"/>
                </a:lnTo>
                <a:lnTo>
                  <a:pt x="503179" y="87123"/>
                </a:lnTo>
                <a:lnTo>
                  <a:pt x="440949" y="87123"/>
                </a:lnTo>
                <a:lnTo>
                  <a:pt x="437136" y="86360"/>
                </a:lnTo>
                <a:lnTo>
                  <a:pt x="424195" y="70445"/>
                </a:lnTo>
                <a:lnTo>
                  <a:pt x="424183" y="63756"/>
                </a:lnTo>
                <a:close/>
              </a:path>
              <a:path w="785494" h="124460">
                <a:moveTo>
                  <a:pt x="451378" y="104904"/>
                </a:moveTo>
                <a:lnTo>
                  <a:pt x="438151" y="104904"/>
                </a:lnTo>
                <a:lnTo>
                  <a:pt x="448315" y="105156"/>
                </a:lnTo>
                <a:lnTo>
                  <a:pt x="450344" y="105156"/>
                </a:lnTo>
                <a:lnTo>
                  <a:pt x="451378" y="104904"/>
                </a:lnTo>
                <a:close/>
              </a:path>
              <a:path w="785494" h="124460">
                <a:moveTo>
                  <a:pt x="578109" y="16257"/>
                </a:moveTo>
                <a:lnTo>
                  <a:pt x="547376" y="16257"/>
                </a:lnTo>
                <a:lnTo>
                  <a:pt x="547376" y="58928"/>
                </a:lnTo>
                <a:lnTo>
                  <a:pt x="543819" y="59436"/>
                </a:lnTo>
                <a:lnTo>
                  <a:pt x="530874" y="79672"/>
                </a:lnTo>
                <a:lnTo>
                  <a:pt x="532897" y="84244"/>
                </a:lnTo>
                <a:lnTo>
                  <a:pt x="541193" y="92628"/>
                </a:lnTo>
                <a:lnTo>
                  <a:pt x="546442" y="94571"/>
                </a:lnTo>
                <a:lnTo>
                  <a:pt x="570149" y="95166"/>
                </a:lnTo>
                <a:lnTo>
                  <a:pt x="574638" y="92285"/>
                </a:lnTo>
                <a:lnTo>
                  <a:pt x="576837" y="86360"/>
                </a:lnTo>
                <a:lnTo>
                  <a:pt x="577940" y="81536"/>
                </a:lnTo>
                <a:lnTo>
                  <a:pt x="577997" y="80899"/>
                </a:lnTo>
                <a:lnTo>
                  <a:pt x="578109" y="77472"/>
                </a:lnTo>
                <a:lnTo>
                  <a:pt x="636273" y="77472"/>
                </a:lnTo>
                <a:lnTo>
                  <a:pt x="636273" y="58928"/>
                </a:lnTo>
                <a:lnTo>
                  <a:pt x="578109" y="58928"/>
                </a:lnTo>
                <a:lnTo>
                  <a:pt x="578109" y="16257"/>
                </a:lnTo>
                <a:close/>
              </a:path>
              <a:path w="785494" h="124460">
                <a:moveTo>
                  <a:pt x="503179" y="16257"/>
                </a:moveTo>
                <a:lnTo>
                  <a:pt x="471426" y="16257"/>
                </a:lnTo>
                <a:lnTo>
                  <a:pt x="471426" y="67057"/>
                </a:lnTo>
                <a:lnTo>
                  <a:pt x="466603" y="73152"/>
                </a:lnTo>
                <a:lnTo>
                  <a:pt x="461523" y="77979"/>
                </a:lnTo>
                <a:lnTo>
                  <a:pt x="454916" y="83059"/>
                </a:lnTo>
                <a:lnTo>
                  <a:pt x="448315" y="86022"/>
                </a:lnTo>
                <a:lnTo>
                  <a:pt x="441708" y="86868"/>
                </a:lnTo>
                <a:lnTo>
                  <a:pt x="440949" y="87123"/>
                </a:lnTo>
                <a:lnTo>
                  <a:pt x="503179" y="87123"/>
                </a:lnTo>
                <a:lnTo>
                  <a:pt x="503179" y="16257"/>
                </a:lnTo>
                <a:close/>
              </a:path>
              <a:path w="785494" h="124460">
                <a:moveTo>
                  <a:pt x="758195" y="16257"/>
                </a:moveTo>
                <a:lnTo>
                  <a:pt x="726443" y="16257"/>
                </a:lnTo>
                <a:lnTo>
                  <a:pt x="726443" y="38102"/>
                </a:lnTo>
                <a:lnTo>
                  <a:pt x="674372" y="38102"/>
                </a:lnTo>
                <a:lnTo>
                  <a:pt x="668022" y="38862"/>
                </a:lnTo>
                <a:lnTo>
                  <a:pt x="662183" y="40684"/>
                </a:lnTo>
                <a:lnTo>
                  <a:pt x="658119" y="41868"/>
                </a:lnTo>
                <a:lnTo>
                  <a:pt x="655493" y="44366"/>
                </a:lnTo>
                <a:lnTo>
                  <a:pt x="654306" y="48131"/>
                </a:lnTo>
                <a:lnTo>
                  <a:pt x="652783" y="52746"/>
                </a:lnTo>
                <a:lnTo>
                  <a:pt x="652540" y="56516"/>
                </a:lnTo>
                <a:lnTo>
                  <a:pt x="652485" y="59436"/>
                </a:lnTo>
                <a:lnTo>
                  <a:pt x="652952" y="61678"/>
                </a:lnTo>
                <a:lnTo>
                  <a:pt x="670650" y="78232"/>
                </a:lnTo>
                <a:lnTo>
                  <a:pt x="683516" y="78232"/>
                </a:lnTo>
                <a:lnTo>
                  <a:pt x="699518" y="55372"/>
                </a:lnTo>
                <a:lnTo>
                  <a:pt x="758195" y="55372"/>
                </a:lnTo>
                <a:lnTo>
                  <a:pt x="758195" y="16257"/>
                </a:lnTo>
                <a:close/>
              </a:path>
              <a:path w="785494" h="124460">
                <a:moveTo>
                  <a:pt x="450093" y="16257"/>
                </a:moveTo>
                <a:lnTo>
                  <a:pt x="418848" y="16257"/>
                </a:lnTo>
                <a:lnTo>
                  <a:pt x="420883" y="17442"/>
                </a:lnTo>
                <a:lnTo>
                  <a:pt x="422661" y="18756"/>
                </a:lnTo>
                <a:lnTo>
                  <a:pt x="430278" y="31878"/>
                </a:lnTo>
                <a:lnTo>
                  <a:pt x="430027" y="34207"/>
                </a:lnTo>
                <a:lnTo>
                  <a:pt x="417747" y="44705"/>
                </a:lnTo>
                <a:lnTo>
                  <a:pt x="385573" y="44705"/>
                </a:lnTo>
                <a:lnTo>
                  <a:pt x="385573" y="63756"/>
                </a:lnTo>
                <a:lnTo>
                  <a:pt x="431805" y="63756"/>
                </a:lnTo>
                <a:lnTo>
                  <a:pt x="438914" y="62737"/>
                </a:lnTo>
                <a:lnTo>
                  <a:pt x="457459" y="46565"/>
                </a:lnTo>
                <a:lnTo>
                  <a:pt x="458135" y="45382"/>
                </a:lnTo>
                <a:lnTo>
                  <a:pt x="458355" y="44366"/>
                </a:lnTo>
                <a:lnTo>
                  <a:pt x="458473" y="41785"/>
                </a:lnTo>
                <a:lnTo>
                  <a:pt x="458981" y="37465"/>
                </a:lnTo>
                <a:lnTo>
                  <a:pt x="457965" y="30650"/>
                </a:lnTo>
                <a:lnTo>
                  <a:pt x="455424" y="23835"/>
                </a:lnTo>
                <a:lnTo>
                  <a:pt x="452887" y="20322"/>
                </a:lnTo>
                <a:lnTo>
                  <a:pt x="450093" y="16257"/>
                </a:lnTo>
                <a:close/>
              </a:path>
              <a:path w="785494" h="124460">
                <a:moveTo>
                  <a:pt x="636273" y="16257"/>
                </a:moveTo>
                <a:lnTo>
                  <a:pt x="604526" y="16257"/>
                </a:lnTo>
                <a:lnTo>
                  <a:pt x="604526" y="58928"/>
                </a:lnTo>
                <a:lnTo>
                  <a:pt x="636273" y="58928"/>
                </a:lnTo>
                <a:lnTo>
                  <a:pt x="636273" y="16257"/>
                </a:lnTo>
                <a:close/>
              </a:path>
              <a:path w="785494" h="124460">
                <a:moveTo>
                  <a:pt x="515879" y="0"/>
                </a:moveTo>
                <a:lnTo>
                  <a:pt x="369827" y="0"/>
                </a:lnTo>
                <a:lnTo>
                  <a:pt x="369827" y="16257"/>
                </a:lnTo>
                <a:lnTo>
                  <a:pt x="515879" y="16257"/>
                </a:lnTo>
                <a:lnTo>
                  <a:pt x="515879" y="0"/>
                </a:lnTo>
                <a:close/>
              </a:path>
              <a:path w="785494" h="124460">
                <a:moveTo>
                  <a:pt x="530354" y="0"/>
                </a:moveTo>
                <a:lnTo>
                  <a:pt x="515879" y="0"/>
                </a:lnTo>
                <a:lnTo>
                  <a:pt x="515879" y="16257"/>
                </a:lnTo>
                <a:lnTo>
                  <a:pt x="530354" y="16257"/>
                </a:lnTo>
                <a:lnTo>
                  <a:pt x="530354" y="0"/>
                </a:lnTo>
                <a:close/>
              </a:path>
              <a:path w="785494" h="124460">
                <a:moveTo>
                  <a:pt x="640590" y="0"/>
                </a:moveTo>
                <a:lnTo>
                  <a:pt x="530354" y="0"/>
                </a:lnTo>
                <a:lnTo>
                  <a:pt x="530354" y="16257"/>
                </a:lnTo>
                <a:lnTo>
                  <a:pt x="640590" y="16257"/>
                </a:lnTo>
                <a:lnTo>
                  <a:pt x="640590" y="0"/>
                </a:lnTo>
                <a:close/>
              </a:path>
              <a:path w="785494" h="124460">
                <a:moveTo>
                  <a:pt x="663454" y="0"/>
                </a:moveTo>
                <a:lnTo>
                  <a:pt x="640590" y="0"/>
                </a:lnTo>
                <a:lnTo>
                  <a:pt x="640590" y="16257"/>
                </a:lnTo>
                <a:lnTo>
                  <a:pt x="663454" y="16257"/>
                </a:lnTo>
                <a:lnTo>
                  <a:pt x="663454" y="0"/>
                </a:lnTo>
                <a:close/>
              </a:path>
              <a:path w="785494" h="124460">
                <a:moveTo>
                  <a:pt x="785371" y="0"/>
                </a:moveTo>
                <a:lnTo>
                  <a:pt x="663454" y="0"/>
                </a:lnTo>
                <a:lnTo>
                  <a:pt x="663454" y="16257"/>
                </a:lnTo>
                <a:lnTo>
                  <a:pt x="785371" y="16257"/>
                </a:lnTo>
                <a:lnTo>
                  <a:pt x="785371" y="0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9499" y="1861742"/>
            <a:ext cx="4801166" cy="332597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503" y="1594601"/>
            <a:ext cx="6826299" cy="357185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9533" y="2219589"/>
            <a:ext cx="544079" cy="108055"/>
          </a:xfrm>
          <a:custGeom>
            <a:avLst/>
            <a:gdLst/>
            <a:ahLst/>
            <a:cxnLst/>
            <a:rect l="l" t="t" r="r" b="b"/>
            <a:pathLst>
              <a:path w="636269" h="126364">
                <a:moveTo>
                  <a:pt x="119380" y="76114"/>
                </a:moveTo>
                <a:lnTo>
                  <a:pt x="109220" y="76114"/>
                </a:lnTo>
                <a:lnTo>
                  <a:pt x="109220" y="125898"/>
                </a:lnTo>
                <a:lnTo>
                  <a:pt x="140972" y="125898"/>
                </a:lnTo>
                <a:lnTo>
                  <a:pt x="140972" y="78656"/>
                </a:lnTo>
                <a:lnTo>
                  <a:pt x="111761" y="78656"/>
                </a:lnTo>
                <a:lnTo>
                  <a:pt x="114300" y="78105"/>
                </a:lnTo>
                <a:lnTo>
                  <a:pt x="116841" y="77259"/>
                </a:lnTo>
                <a:lnTo>
                  <a:pt x="119380" y="76114"/>
                </a:lnTo>
                <a:close/>
              </a:path>
              <a:path w="636269" h="126364">
                <a:moveTo>
                  <a:pt x="209804" y="18204"/>
                </a:moveTo>
                <a:lnTo>
                  <a:pt x="178055" y="18204"/>
                </a:lnTo>
                <a:lnTo>
                  <a:pt x="178055" y="125898"/>
                </a:lnTo>
                <a:lnTo>
                  <a:pt x="209804" y="125898"/>
                </a:lnTo>
                <a:lnTo>
                  <a:pt x="209804" y="18204"/>
                </a:lnTo>
                <a:close/>
              </a:path>
              <a:path w="636269" h="126364">
                <a:moveTo>
                  <a:pt x="285328" y="36492"/>
                </a:moveTo>
                <a:lnTo>
                  <a:pt x="281941" y="36492"/>
                </a:lnTo>
                <a:lnTo>
                  <a:pt x="271781" y="36744"/>
                </a:lnTo>
                <a:lnTo>
                  <a:pt x="236155" y="58982"/>
                </a:lnTo>
                <a:lnTo>
                  <a:pt x="233220" y="76114"/>
                </a:lnTo>
                <a:lnTo>
                  <a:pt x="234632" y="86071"/>
                </a:lnTo>
                <a:lnTo>
                  <a:pt x="259419" y="115487"/>
                </a:lnTo>
                <a:lnTo>
                  <a:pt x="261618" y="116841"/>
                </a:lnTo>
                <a:lnTo>
                  <a:pt x="263314" y="118026"/>
                </a:lnTo>
                <a:lnTo>
                  <a:pt x="264836" y="118915"/>
                </a:lnTo>
                <a:lnTo>
                  <a:pt x="266190" y="119592"/>
                </a:lnTo>
                <a:lnTo>
                  <a:pt x="269926" y="121629"/>
                </a:lnTo>
                <a:lnTo>
                  <a:pt x="274488" y="123699"/>
                </a:lnTo>
                <a:lnTo>
                  <a:pt x="279906" y="125898"/>
                </a:lnTo>
                <a:lnTo>
                  <a:pt x="290069" y="125898"/>
                </a:lnTo>
                <a:lnTo>
                  <a:pt x="295908" y="108543"/>
                </a:lnTo>
                <a:lnTo>
                  <a:pt x="286513" y="104310"/>
                </a:lnTo>
                <a:lnTo>
                  <a:pt x="280113" y="100500"/>
                </a:lnTo>
                <a:lnTo>
                  <a:pt x="264412" y="68961"/>
                </a:lnTo>
                <a:lnTo>
                  <a:pt x="266360" y="64263"/>
                </a:lnTo>
                <a:lnTo>
                  <a:pt x="275504" y="56810"/>
                </a:lnTo>
                <a:lnTo>
                  <a:pt x="277030" y="56134"/>
                </a:lnTo>
                <a:lnTo>
                  <a:pt x="278892" y="55796"/>
                </a:lnTo>
                <a:lnTo>
                  <a:pt x="365000" y="55796"/>
                </a:lnTo>
                <a:lnTo>
                  <a:pt x="365000" y="45636"/>
                </a:lnTo>
                <a:lnTo>
                  <a:pt x="309881" y="45636"/>
                </a:lnTo>
                <a:lnTo>
                  <a:pt x="306324" y="43350"/>
                </a:lnTo>
                <a:lnTo>
                  <a:pt x="305309" y="42504"/>
                </a:lnTo>
                <a:lnTo>
                  <a:pt x="303955" y="41824"/>
                </a:lnTo>
                <a:lnTo>
                  <a:pt x="302260" y="41316"/>
                </a:lnTo>
                <a:lnTo>
                  <a:pt x="298871" y="39625"/>
                </a:lnTo>
                <a:lnTo>
                  <a:pt x="295488" y="38397"/>
                </a:lnTo>
                <a:lnTo>
                  <a:pt x="288712" y="36874"/>
                </a:lnTo>
                <a:lnTo>
                  <a:pt x="285328" y="36492"/>
                </a:lnTo>
                <a:close/>
              </a:path>
              <a:path w="636269" h="126364">
                <a:moveTo>
                  <a:pt x="365000" y="60876"/>
                </a:moveTo>
                <a:lnTo>
                  <a:pt x="333248" y="60876"/>
                </a:lnTo>
                <a:lnTo>
                  <a:pt x="333248" y="125898"/>
                </a:lnTo>
                <a:lnTo>
                  <a:pt x="365000" y="125898"/>
                </a:lnTo>
                <a:lnTo>
                  <a:pt x="365000" y="60876"/>
                </a:lnTo>
                <a:close/>
              </a:path>
              <a:path w="636269" h="126364">
                <a:moveTo>
                  <a:pt x="435866" y="18204"/>
                </a:moveTo>
                <a:lnTo>
                  <a:pt x="404117" y="18204"/>
                </a:lnTo>
                <a:lnTo>
                  <a:pt x="404117" y="125898"/>
                </a:lnTo>
                <a:lnTo>
                  <a:pt x="435866" y="125898"/>
                </a:lnTo>
                <a:lnTo>
                  <a:pt x="435866" y="18204"/>
                </a:lnTo>
                <a:close/>
              </a:path>
              <a:path w="636269" h="126364">
                <a:moveTo>
                  <a:pt x="555501" y="90341"/>
                </a:moveTo>
                <a:lnTo>
                  <a:pt x="523749" y="90341"/>
                </a:lnTo>
                <a:lnTo>
                  <a:pt x="523749" y="125898"/>
                </a:lnTo>
                <a:lnTo>
                  <a:pt x="555501" y="125898"/>
                </a:lnTo>
                <a:lnTo>
                  <a:pt x="555501" y="90341"/>
                </a:lnTo>
                <a:close/>
              </a:path>
              <a:path w="636269" h="126364">
                <a:moveTo>
                  <a:pt x="27940" y="78656"/>
                </a:moveTo>
                <a:lnTo>
                  <a:pt x="17780" y="78656"/>
                </a:lnTo>
                <a:lnTo>
                  <a:pt x="0" y="86277"/>
                </a:lnTo>
                <a:lnTo>
                  <a:pt x="0" y="89830"/>
                </a:lnTo>
                <a:lnTo>
                  <a:pt x="1014" y="93642"/>
                </a:lnTo>
                <a:lnTo>
                  <a:pt x="37895" y="120820"/>
                </a:lnTo>
                <a:lnTo>
                  <a:pt x="58928" y="122090"/>
                </a:lnTo>
                <a:lnTo>
                  <a:pt x="66357" y="121625"/>
                </a:lnTo>
                <a:lnTo>
                  <a:pt x="92733" y="102786"/>
                </a:lnTo>
                <a:lnTo>
                  <a:pt x="51818" y="102786"/>
                </a:lnTo>
                <a:lnTo>
                  <a:pt x="45720" y="101602"/>
                </a:lnTo>
                <a:lnTo>
                  <a:pt x="40133" y="98384"/>
                </a:lnTo>
                <a:lnTo>
                  <a:pt x="35053" y="93135"/>
                </a:lnTo>
                <a:lnTo>
                  <a:pt x="30312" y="88394"/>
                </a:lnTo>
                <a:lnTo>
                  <a:pt x="28023" y="83736"/>
                </a:lnTo>
                <a:lnTo>
                  <a:pt x="27940" y="78656"/>
                </a:lnTo>
                <a:close/>
              </a:path>
              <a:path w="636269" h="126364">
                <a:moveTo>
                  <a:pt x="140972" y="63417"/>
                </a:moveTo>
                <a:lnTo>
                  <a:pt x="58334" y="63417"/>
                </a:lnTo>
                <a:lnTo>
                  <a:pt x="61678" y="65703"/>
                </a:lnTo>
                <a:lnTo>
                  <a:pt x="62866" y="66887"/>
                </a:lnTo>
                <a:lnTo>
                  <a:pt x="67308" y="88983"/>
                </a:lnTo>
                <a:lnTo>
                  <a:pt x="63839" y="95590"/>
                </a:lnTo>
                <a:lnTo>
                  <a:pt x="56897" y="100500"/>
                </a:lnTo>
                <a:lnTo>
                  <a:pt x="51818" y="102786"/>
                </a:lnTo>
                <a:lnTo>
                  <a:pt x="92733" y="102786"/>
                </a:lnTo>
                <a:lnTo>
                  <a:pt x="93916" y="100627"/>
                </a:lnTo>
                <a:lnTo>
                  <a:pt x="95869" y="93865"/>
                </a:lnTo>
                <a:lnTo>
                  <a:pt x="96488" y="86649"/>
                </a:lnTo>
                <a:lnTo>
                  <a:pt x="96435" y="83566"/>
                </a:lnTo>
                <a:lnTo>
                  <a:pt x="96267" y="82720"/>
                </a:lnTo>
                <a:lnTo>
                  <a:pt x="96165" y="80686"/>
                </a:lnTo>
                <a:lnTo>
                  <a:pt x="95759" y="78656"/>
                </a:lnTo>
                <a:lnTo>
                  <a:pt x="109220" y="78656"/>
                </a:lnTo>
                <a:lnTo>
                  <a:pt x="109220" y="76114"/>
                </a:lnTo>
                <a:lnTo>
                  <a:pt x="140972" y="76114"/>
                </a:lnTo>
                <a:lnTo>
                  <a:pt x="140972" y="63417"/>
                </a:lnTo>
                <a:close/>
              </a:path>
              <a:path w="636269" h="126364">
                <a:moveTo>
                  <a:pt x="496317" y="18204"/>
                </a:moveTo>
                <a:lnTo>
                  <a:pt x="465076" y="18204"/>
                </a:lnTo>
                <a:lnTo>
                  <a:pt x="465111" y="68580"/>
                </a:lnTo>
                <a:lnTo>
                  <a:pt x="501652" y="92627"/>
                </a:lnTo>
                <a:lnTo>
                  <a:pt x="511811" y="92880"/>
                </a:lnTo>
                <a:lnTo>
                  <a:pt x="516383" y="92372"/>
                </a:lnTo>
                <a:lnTo>
                  <a:pt x="522479" y="90849"/>
                </a:lnTo>
                <a:lnTo>
                  <a:pt x="523241" y="90594"/>
                </a:lnTo>
                <a:lnTo>
                  <a:pt x="523749" y="90341"/>
                </a:lnTo>
                <a:lnTo>
                  <a:pt x="555501" y="90341"/>
                </a:lnTo>
                <a:lnTo>
                  <a:pt x="555501" y="75354"/>
                </a:lnTo>
                <a:lnTo>
                  <a:pt x="507495" y="75354"/>
                </a:lnTo>
                <a:lnTo>
                  <a:pt x="502667" y="73576"/>
                </a:lnTo>
                <a:lnTo>
                  <a:pt x="496368" y="58082"/>
                </a:lnTo>
                <a:lnTo>
                  <a:pt x="496317" y="18204"/>
                </a:lnTo>
                <a:close/>
              </a:path>
              <a:path w="636269" h="126364">
                <a:moveTo>
                  <a:pt x="365000" y="55796"/>
                </a:moveTo>
                <a:lnTo>
                  <a:pt x="278892" y="55796"/>
                </a:lnTo>
                <a:lnTo>
                  <a:pt x="283719" y="57066"/>
                </a:lnTo>
                <a:lnTo>
                  <a:pt x="288544" y="59096"/>
                </a:lnTo>
                <a:lnTo>
                  <a:pt x="290889" y="60623"/>
                </a:lnTo>
                <a:lnTo>
                  <a:pt x="293622" y="62611"/>
                </a:lnTo>
                <a:lnTo>
                  <a:pt x="292013" y="65403"/>
                </a:lnTo>
                <a:lnTo>
                  <a:pt x="291167" y="67269"/>
                </a:lnTo>
                <a:lnTo>
                  <a:pt x="287064" y="75397"/>
                </a:lnTo>
                <a:lnTo>
                  <a:pt x="285242" y="78444"/>
                </a:lnTo>
                <a:lnTo>
                  <a:pt x="285155" y="80391"/>
                </a:lnTo>
                <a:lnTo>
                  <a:pt x="285497" y="81197"/>
                </a:lnTo>
                <a:lnTo>
                  <a:pt x="286682" y="82720"/>
                </a:lnTo>
                <a:lnTo>
                  <a:pt x="288291" y="84074"/>
                </a:lnTo>
                <a:lnTo>
                  <a:pt x="290322" y="85258"/>
                </a:lnTo>
                <a:lnTo>
                  <a:pt x="294386" y="87969"/>
                </a:lnTo>
                <a:lnTo>
                  <a:pt x="297943" y="88983"/>
                </a:lnTo>
                <a:lnTo>
                  <a:pt x="300988" y="88308"/>
                </a:lnTo>
                <a:lnTo>
                  <a:pt x="311312" y="88308"/>
                </a:lnTo>
                <a:lnTo>
                  <a:pt x="314298" y="83566"/>
                </a:lnTo>
                <a:lnTo>
                  <a:pt x="317246" y="78656"/>
                </a:lnTo>
                <a:lnTo>
                  <a:pt x="321311" y="72306"/>
                </a:lnTo>
                <a:lnTo>
                  <a:pt x="324867" y="67734"/>
                </a:lnTo>
                <a:lnTo>
                  <a:pt x="328675" y="64176"/>
                </a:lnTo>
                <a:lnTo>
                  <a:pt x="333248" y="60876"/>
                </a:lnTo>
                <a:lnTo>
                  <a:pt x="365000" y="60876"/>
                </a:lnTo>
                <a:lnTo>
                  <a:pt x="365000" y="55796"/>
                </a:lnTo>
                <a:close/>
              </a:path>
              <a:path w="636269" h="126364">
                <a:moveTo>
                  <a:pt x="311312" y="88308"/>
                </a:moveTo>
                <a:lnTo>
                  <a:pt x="300988" y="88308"/>
                </a:lnTo>
                <a:lnTo>
                  <a:pt x="311151" y="88563"/>
                </a:lnTo>
                <a:lnTo>
                  <a:pt x="311312" y="88308"/>
                </a:lnTo>
                <a:close/>
              </a:path>
              <a:path w="636269" h="126364">
                <a:moveTo>
                  <a:pt x="140972" y="76114"/>
                </a:moveTo>
                <a:lnTo>
                  <a:pt x="119380" y="76114"/>
                </a:lnTo>
                <a:lnTo>
                  <a:pt x="116841" y="77259"/>
                </a:lnTo>
                <a:lnTo>
                  <a:pt x="114300" y="78105"/>
                </a:lnTo>
                <a:lnTo>
                  <a:pt x="111761" y="78656"/>
                </a:lnTo>
                <a:lnTo>
                  <a:pt x="140972" y="78656"/>
                </a:lnTo>
                <a:lnTo>
                  <a:pt x="140972" y="76114"/>
                </a:lnTo>
                <a:close/>
              </a:path>
              <a:path w="636269" h="126364">
                <a:moveTo>
                  <a:pt x="555501" y="18204"/>
                </a:moveTo>
                <a:lnTo>
                  <a:pt x="523749" y="18204"/>
                </a:lnTo>
                <a:lnTo>
                  <a:pt x="523749" y="64940"/>
                </a:lnTo>
                <a:lnTo>
                  <a:pt x="520193" y="68496"/>
                </a:lnTo>
                <a:lnTo>
                  <a:pt x="516383" y="71542"/>
                </a:lnTo>
                <a:lnTo>
                  <a:pt x="514097" y="73068"/>
                </a:lnTo>
                <a:lnTo>
                  <a:pt x="512067" y="74084"/>
                </a:lnTo>
                <a:lnTo>
                  <a:pt x="509781" y="74847"/>
                </a:lnTo>
                <a:lnTo>
                  <a:pt x="509442" y="75016"/>
                </a:lnTo>
                <a:lnTo>
                  <a:pt x="508679" y="75185"/>
                </a:lnTo>
                <a:lnTo>
                  <a:pt x="507495" y="75354"/>
                </a:lnTo>
                <a:lnTo>
                  <a:pt x="555501" y="75354"/>
                </a:lnTo>
                <a:lnTo>
                  <a:pt x="555501" y="18204"/>
                </a:lnTo>
                <a:close/>
              </a:path>
              <a:path w="636269" h="126364">
                <a:moveTo>
                  <a:pt x="86363" y="19220"/>
                </a:moveTo>
                <a:lnTo>
                  <a:pt x="50079" y="19220"/>
                </a:lnTo>
                <a:lnTo>
                  <a:pt x="52365" y="20490"/>
                </a:lnTo>
                <a:lnTo>
                  <a:pt x="54356" y="22269"/>
                </a:lnTo>
                <a:lnTo>
                  <a:pt x="56642" y="26586"/>
                </a:lnTo>
                <a:lnTo>
                  <a:pt x="57332" y="31413"/>
                </a:lnTo>
                <a:lnTo>
                  <a:pt x="57405" y="34627"/>
                </a:lnTo>
                <a:lnTo>
                  <a:pt x="56390" y="37125"/>
                </a:lnTo>
                <a:lnTo>
                  <a:pt x="32512" y="48430"/>
                </a:lnTo>
                <a:lnTo>
                  <a:pt x="38609" y="65954"/>
                </a:lnTo>
                <a:lnTo>
                  <a:pt x="48726" y="65954"/>
                </a:lnTo>
                <a:lnTo>
                  <a:pt x="51775" y="65617"/>
                </a:lnTo>
                <a:lnTo>
                  <a:pt x="56559" y="63668"/>
                </a:lnTo>
                <a:lnTo>
                  <a:pt x="57574" y="63543"/>
                </a:lnTo>
                <a:lnTo>
                  <a:pt x="58334" y="63417"/>
                </a:lnTo>
                <a:lnTo>
                  <a:pt x="140972" y="63417"/>
                </a:lnTo>
                <a:lnTo>
                  <a:pt x="140972" y="61131"/>
                </a:lnTo>
                <a:lnTo>
                  <a:pt x="99824" y="61131"/>
                </a:lnTo>
                <a:lnTo>
                  <a:pt x="94997" y="60112"/>
                </a:lnTo>
                <a:lnTo>
                  <a:pt x="91187" y="58082"/>
                </a:lnTo>
                <a:lnTo>
                  <a:pt x="77724" y="49658"/>
                </a:lnTo>
                <a:lnTo>
                  <a:pt x="80518" y="46864"/>
                </a:lnTo>
                <a:lnTo>
                  <a:pt x="82551" y="44279"/>
                </a:lnTo>
                <a:lnTo>
                  <a:pt x="87376" y="33061"/>
                </a:lnTo>
                <a:lnTo>
                  <a:pt x="87376" y="21337"/>
                </a:lnTo>
                <a:lnTo>
                  <a:pt x="86363" y="19220"/>
                </a:lnTo>
                <a:close/>
              </a:path>
              <a:path w="636269" h="126364">
                <a:moveTo>
                  <a:pt x="140972" y="18204"/>
                </a:moveTo>
                <a:lnTo>
                  <a:pt x="109220" y="18204"/>
                </a:lnTo>
                <a:lnTo>
                  <a:pt x="109220" y="57574"/>
                </a:lnTo>
                <a:lnTo>
                  <a:pt x="105664" y="59352"/>
                </a:lnTo>
                <a:lnTo>
                  <a:pt x="102362" y="60368"/>
                </a:lnTo>
                <a:lnTo>
                  <a:pt x="101092" y="60623"/>
                </a:lnTo>
                <a:lnTo>
                  <a:pt x="99824" y="61131"/>
                </a:lnTo>
                <a:lnTo>
                  <a:pt x="140972" y="61131"/>
                </a:lnTo>
                <a:lnTo>
                  <a:pt x="140972" y="18204"/>
                </a:lnTo>
                <a:close/>
              </a:path>
              <a:path w="636269" h="126364">
                <a:moveTo>
                  <a:pt x="365000" y="18204"/>
                </a:moveTo>
                <a:lnTo>
                  <a:pt x="333248" y="18204"/>
                </a:lnTo>
                <a:lnTo>
                  <a:pt x="333248" y="39030"/>
                </a:lnTo>
                <a:lnTo>
                  <a:pt x="325119" y="39538"/>
                </a:lnTo>
                <a:lnTo>
                  <a:pt x="321311" y="40302"/>
                </a:lnTo>
                <a:lnTo>
                  <a:pt x="318009" y="41064"/>
                </a:lnTo>
                <a:lnTo>
                  <a:pt x="314196" y="42843"/>
                </a:lnTo>
                <a:lnTo>
                  <a:pt x="310388" y="45380"/>
                </a:lnTo>
                <a:lnTo>
                  <a:pt x="310132" y="45380"/>
                </a:lnTo>
                <a:lnTo>
                  <a:pt x="309881" y="45636"/>
                </a:lnTo>
                <a:lnTo>
                  <a:pt x="365000" y="45636"/>
                </a:lnTo>
                <a:lnTo>
                  <a:pt x="365000" y="18204"/>
                </a:lnTo>
                <a:close/>
              </a:path>
              <a:path w="636269" h="126364">
                <a:moveTo>
                  <a:pt x="62567" y="0"/>
                </a:moveTo>
                <a:lnTo>
                  <a:pt x="43942" y="424"/>
                </a:lnTo>
                <a:lnTo>
                  <a:pt x="40895" y="424"/>
                </a:lnTo>
                <a:lnTo>
                  <a:pt x="38522" y="593"/>
                </a:lnTo>
                <a:lnTo>
                  <a:pt x="36831" y="975"/>
                </a:lnTo>
                <a:lnTo>
                  <a:pt x="29210" y="2202"/>
                </a:lnTo>
                <a:lnTo>
                  <a:pt x="23705" y="4358"/>
                </a:lnTo>
                <a:lnTo>
                  <a:pt x="20321" y="7534"/>
                </a:lnTo>
                <a:lnTo>
                  <a:pt x="17273" y="10327"/>
                </a:lnTo>
                <a:lnTo>
                  <a:pt x="14224" y="14140"/>
                </a:lnTo>
                <a:lnTo>
                  <a:pt x="23154" y="31413"/>
                </a:lnTo>
                <a:lnTo>
                  <a:pt x="33357" y="31664"/>
                </a:lnTo>
                <a:lnTo>
                  <a:pt x="37170" y="27938"/>
                </a:lnTo>
                <a:lnTo>
                  <a:pt x="40215" y="25146"/>
                </a:lnTo>
                <a:lnTo>
                  <a:pt x="45255" y="21549"/>
                </a:lnTo>
                <a:lnTo>
                  <a:pt x="50079" y="19220"/>
                </a:lnTo>
                <a:lnTo>
                  <a:pt x="86363" y="19220"/>
                </a:lnTo>
                <a:lnTo>
                  <a:pt x="84074" y="14436"/>
                </a:lnTo>
                <a:lnTo>
                  <a:pt x="70358" y="2879"/>
                </a:lnTo>
                <a:lnTo>
                  <a:pt x="62567" y="0"/>
                </a:lnTo>
                <a:close/>
              </a:path>
              <a:path w="636269" h="126364">
                <a:moveTo>
                  <a:pt x="152147" y="1946"/>
                </a:moveTo>
                <a:lnTo>
                  <a:pt x="86360" y="1946"/>
                </a:lnTo>
                <a:lnTo>
                  <a:pt x="86360" y="18204"/>
                </a:lnTo>
                <a:lnTo>
                  <a:pt x="152147" y="18204"/>
                </a:lnTo>
                <a:lnTo>
                  <a:pt x="152147" y="1946"/>
                </a:lnTo>
                <a:close/>
              </a:path>
              <a:path w="636269" h="126364">
                <a:moveTo>
                  <a:pt x="162561" y="1946"/>
                </a:moveTo>
                <a:lnTo>
                  <a:pt x="152147" y="1946"/>
                </a:lnTo>
                <a:lnTo>
                  <a:pt x="152147" y="18204"/>
                </a:lnTo>
                <a:lnTo>
                  <a:pt x="162561" y="18204"/>
                </a:lnTo>
                <a:lnTo>
                  <a:pt x="162561" y="1946"/>
                </a:lnTo>
                <a:close/>
              </a:path>
              <a:path w="636269" h="126364">
                <a:moveTo>
                  <a:pt x="221486" y="1946"/>
                </a:moveTo>
                <a:lnTo>
                  <a:pt x="162561" y="1946"/>
                </a:lnTo>
                <a:lnTo>
                  <a:pt x="162561" y="18204"/>
                </a:lnTo>
                <a:lnTo>
                  <a:pt x="221486" y="18204"/>
                </a:lnTo>
                <a:lnTo>
                  <a:pt x="221486" y="1946"/>
                </a:lnTo>
                <a:close/>
              </a:path>
              <a:path w="636269" h="126364">
                <a:moveTo>
                  <a:pt x="236984" y="1946"/>
                </a:moveTo>
                <a:lnTo>
                  <a:pt x="221486" y="1946"/>
                </a:lnTo>
                <a:lnTo>
                  <a:pt x="221486" y="18204"/>
                </a:lnTo>
                <a:lnTo>
                  <a:pt x="236984" y="18204"/>
                </a:lnTo>
                <a:lnTo>
                  <a:pt x="236984" y="1946"/>
                </a:lnTo>
                <a:close/>
              </a:path>
              <a:path w="636269" h="126364">
                <a:moveTo>
                  <a:pt x="378208" y="1946"/>
                </a:moveTo>
                <a:lnTo>
                  <a:pt x="236984" y="1946"/>
                </a:lnTo>
                <a:lnTo>
                  <a:pt x="236984" y="18204"/>
                </a:lnTo>
                <a:lnTo>
                  <a:pt x="378208" y="18204"/>
                </a:lnTo>
                <a:lnTo>
                  <a:pt x="378208" y="1946"/>
                </a:lnTo>
                <a:close/>
              </a:path>
              <a:path w="636269" h="126364">
                <a:moveTo>
                  <a:pt x="392177" y="1946"/>
                </a:moveTo>
                <a:lnTo>
                  <a:pt x="378208" y="1946"/>
                </a:lnTo>
                <a:lnTo>
                  <a:pt x="378208" y="18204"/>
                </a:lnTo>
                <a:lnTo>
                  <a:pt x="392177" y="18204"/>
                </a:lnTo>
                <a:lnTo>
                  <a:pt x="392177" y="1946"/>
                </a:lnTo>
                <a:close/>
              </a:path>
              <a:path w="636269" h="126364">
                <a:moveTo>
                  <a:pt x="447548" y="1946"/>
                </a:moveTo>
                <a:lnTo>
                  <a:pt x="392177" y="1946"/>
                </a:lnTo>
                <a:lnTo>
                  <a:pt x="392177" y="18204"/>
                </a:lnTo>
                <a:lnTo>
                  <a:pt x="447548" y="18204"/>
                </a:lnTo>
                <a:lnTo>
                  <a:pt x="447548" y="1946"/>
                </a:lnTo>
                <a:close/>
              </a:path>
              <a:path w="636269" h="126364">
                <a:moveTo>
                  <a:pt x="463045" y="1946"/>
                </a:moveTo>
                <a:lnTo>
                  <a:pt x="447548" y="1946"/>
                </a:lnTo>
                <a:lnTo>
                  <a:pt x="447548" y="18204"/>
                </a:lnTo>
                <a:lnTo>
                  <a:pt x="463045" y="18204"/>
                </a:lnTo>
                <a:lnTo>
                  <a:pt x="463045" y="1946"/>
                </a:lnTo>
                <a:close/>
              </a:path>
              <a:path w="636269" h="126364">
                <a:moveTo>
                  <a:pt x="577598" y="1946"/>
                </a:moveTo>
                <a:lnTo>
                  <a:pt x="463045" y="1946"/>
                </a:lnTo>
                <a:lnTo>
                  <a:pt x="463045" y="18204"/>
                </a:lnTo>
                <a:lnTo>
                  <a:pt x="577598" y="18204"/>
                </a:lnTo>
                <a:lnTo>
                  <a:pt x="577598" y="1946"/>
                </a:lnTo>
                <a:close/>
              </a:path>
              <a:path w="636269" h="126364">
                <a:moveTo>
                  <a:pt x="625265" y="85258"/>
                </a:moveTo>
                <a:lnTo>
                  <a:pt x="613411" y="85258"/>
                </a:lnTo>
                <a:lnTo>
                  <a:pt x="608586" y="86277"/>
                </a:lnTo>
                <a:lnTo>
                  <a:pt x="605030" y="87674"/>
                </a:lnTo>
                <a:lnTo>
                  <a:pt x="602744" y="89874"/>
                </a:lnTo>
                <a:lnTo>
                  <a:pt x="601728" y="92966"/>
                </a:lnTo>
                <a:lnTo>
                  <a:pt x="600965" y="97833"/>
                </a:lnTo>
                <a:lnTo>
                  <a:pt x="601728" y="102699"/>
                </a:lnTo>
                <a:lnTo>
                  <a:pt x="623573" y="110407"/>
                </a:lnTo>
                <a:lnTo>
                  <a:pt x="625265" y="110407"/>
                </a:lnTo>
                <a:lnTo>
                  <a:pt x="636018" y="99654"/>
                </a:lnTo>
                <a:lnTo>
                  <a:pt x="635992" y="97833"/>
                </a:lnTo>
                <a:lnTo>
                  <a:pt x="635003" y="93135"/>
                </a:lnTo>
                <a:lnTo>
                  <a:pt x="633646" y="89578"/>
                </a:lnTo>
                <a:lnTo>
                  <a:pt x="631446" y="87374"/>
                </a:lnTo>
                <a:lnTo>
                  <a:pt x="628397" y="86528"/>
                </a:lnTo>
                <a:lnTo>
                  <a:pt x="626874" y="85683"/>
                </a:lnTo>
                <a:lnTo>
                  <a:pt x="625265" y="85258"/>
                </a:lnTo>
                <a:close/>
              </a:path>
              <a:path w="636269" h="126364">
                <a:moveTo>
                  <a:pt x="624502" y="17948"/>
                </a:moveTo>
                <a:lnTo>
                  <a:pt x="622810" y="17948"/>
                </a:lnTo>
                <a:lnTo>
                  <a:pt x="612651" y="18204"/>
                </a:lnTo>
                <a:lnTo>
                  <a:pt x="607823" y="19220"/>
                </a:lnTo>
                <a:lnTo>
                  <a:pt x="605962" y="20066"/>
                </a:lnTo>
                <a:lnTo>
                  <a:pt x="604605" y="21041"/>
                </a:lnTo>
                <a:lnTo>
                  <a:pt x="603759" y="22057"/>
                </a:lnTo>
                <a:lnTo>
                  <a:pt x="602405" y="23241"/>
                </a:lnTo>
                <a:lnTo>
                  <a:pt x="601473" y="24637"/>
                </a:lnTo>
                <a:lnTo>
                  <a:pt x="600965" y="26160"/>
                </a:lnTo>
                <a:lnTo>
                  <a:pt x="600203" y="31031"/>
                </a:lnTo>
                <a:lnTo>
                  <a:pt x="600965" y="35899"/>
                </a:lnTo>
                <a:lnTo>
                  <a:pt x="603759" y="40006"/>
                </a:lnTo>
                <a:lnTo>
                  <a:pt x="605624" y="42080"/>
                </a:lnTo>
                <a:lnTo>
                  <a:pt x="608586" y="43181"/>
                </a:lnTo>
                <a:lnTo>
                  <a:pt x="612651" y="43350"/>
                </a:lnTo>
                <a:lnTo>
                  <a:pt x="624502" y="43350"/>
                </a:lnTo>
                <a:lnTo>
                  <a:pt x="635511" y="34289"/>
                </a:lnTo>
                <a:lnTo>
                  <a:pt x="635511" y="30901"/>
                </a:lnTo>
                <a:lnTo>
                  <a:pt x="626111" y="18287"/>
                </a:lnTo>
                <a:lnTo>
                  <a:pt x="624502" y="17948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3096" y="2664126"/>
            <a:ext cx="5778575" cy="13776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661540" y="4327528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0"/>
                </a:lnTo>
                <a:lnTo>
                  <a:pt x="1134251" y="74682"/>
                </a:lnTo>
                <a:lnTo>
                  <a:pt x="1110712" y="105318"/>
                </a:lnTo>
                <a:lnTo>
                  <a:pt x="1092748" y="140123"/>
                </a:lnTo>
                <a:lnTo>
                  <a:pt x="1080990" y="178639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4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5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3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2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2"/>
                </a:lnTo>
                <a:lnTo>
                  <a:pt x="2062715" y="385920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8"/>
                </a:lnTo>
                <a:lnTo>
                  <a:pt x="1895066" y="370242"/>
                </a:lnTo>
                <a:lnTo>
                  <a:pt x="1865888" y="344034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3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4"/>
                </a:lnTo>
                <a:lnTo>
                  <a:pt x="767169" y="417295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5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4" y="405426"/>
                </a:lnTo>
                <a:lnTo>
                  <a:pt x="139122" y="405426"/>
                </a:lnTo>
                <a:lnTo>
                  <a:pt x="108850" y="400578"/>
                </a:lnTo>
                <a:lnTo>
                  <a:pt x="56777" y="372641"/>
                </a:lnTo>
                <a:lnTo>
                  <a:pt x="21922" y="328420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70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7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4" y="405426"/>
                </a:lnTo>
                <a:lnTo>
                  <a:pt x="301133" y="399571"/>
                </a:lnTo>
                <a:lnTo>
                  <a:pt x="217884" y="399571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61" y="396176"/>
                </a:lnTo>
                <a:lnTo>
                  <a:pt x="229544" y="396176"/>
                </a:lnTo>
                <a:lnTo>
                  <a:pt x="253543" y="377005"/>
                </a:lnTo>
                <a:lnTo>
                  <a:pt x="285575" y="350743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7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4"/>
                </a:lnTo>
                <a:lnTo>
                  <a:pt x="217884" y="399571"/>
                </a:lnTo>
                <a:lnTo>
                  <a:pt x="301133" y="399571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2" y="314074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61" y="396176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5"/>
                </a:lnTo>
                <a:lnTo>
                  <a:pt x="423560" y="314773"/>
                </a:lnTo>
                <a:lnTo>
                  <a:pt x="373850" y="314773"/>
                </a:lnTo>
                <a:lnTo>
                  <a:pt x="373282" y="314074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60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8" y="183850"/>
                </a:lnTo>
                <a:lnTo>
                  <a:pt x="396760" y="194557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6"/>
                </a:lnTo>
                <a:lnTo>
                  <a:pt x="373282" y="314074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2"/>
                </a:lnTo>
                <a:lnTo>
                  <a:pt x="885625" y="276912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/>
        </p:nvSpPr>
        <p:spPr>
          <a:xfrm>
            <a:off x="457200" y="1166019"/>
            <a:ext cx="8229600" cy="45259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3800" b="1" dirty="0" smtClean="0">
                <a:solidFill>
                  <a:srgbClr val="FFFF00"/>
                </a:solidFill>
              </a:rPr>
              <a:t>THANK YOU</a:t>
            </a:r>
            <a:endParaRPr lang="en-US" sz="13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</Words>
  <Application>Microsoft Office PowerPoint</Application>
  <PresentationFormat>On-screen Show (4:3)</PresentationFormat>
  <Paragraphs>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Jagjot Singh</dc:creator>
  <cp:lastModifiedBy>Jagjot Singh</cp:lastModifiedBy>
  <cp:revision>2</cp:revision>
  <dcterms:created xsi:type="dcterms:W3CDTF">2022-08-01T09:28:15Z</dcterms:created>
  <dcterms:modified xsi:type="dcterms:W3CDTF">2022-08-01T09:33:29Z</dcterms:modified>
</cp:coreProperties>
</file>